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97" r:id="rId1"/>
    <p:sldMasterId id="2147483735" r:id="rId2"/>
  </p:sldMasterIdLst>
  <p:notesMasterIdLst>
    <p:notesMasterId r:id="rId45"/>
  </p:notesMasterIdLst>
  <p:sldIdLst>
    <p:sldId id="291" r:id="rId3"/>
    <p:sldId id="340" r:id="rId4"/>
    <p:sldId id="301" r:id="rId5"/>
    <p:sldId id="321" r:id="rId6"/>
    <p:sldId id="320" r:id="rId7"/>
    <p:sldId id="319" r:id="rId8"/>
    <p:sldId id="344" r:id="rId9"/>
    <p:sldId id="346" r:id="rId10"/>
    <p:sldId id="318" r:id="rId11"/>
    <p:sldId id="349" r:id="rId12"/>
    <p:sldId id="342" r:id="rId13"/>
    <p:sldId id="347" r:id="rId14"/>
    <p:sldId id="341" r:id="rId15"/>
    <p:sldId id="345" r:id="rId16"/>
    <p:sldId id="343" r:id="rId17"/>
    <p:sldId id="316" r:id="rId18"/>
    <p:sldId id="348" r:id="rId19"/>
    <p:sldId id="302" r:id="rId20"/>
    <p:sldId id="334" r:id="rId21"/>
    <p:sldId id="339" r:id="rId22"/>
    <p:sldId id="323" r:id="rId23"/>
    <p:sldId id="304" r:id="rId24"/>
    <p:sldId id="303" r:id="rId25"/>
    <p:sldId id="305" r:id="rId26"/>
    <p:sldId id="336" r:id="rId27"/>
    <p:sldId id="306" r:id="rId28"/>
    <p:sldId id="307" r:id="rId29"/>
    <p:sldId id="308" r:id="rId30"/>
    <p:sldId id="309" r:id="rId31"/>
    <p:sldId id="325" r:id="rId32"/>
    <p:sldId id="310" r:id="rId33"/>
    <p:sldId id="312" r:id="rId34"/>
    <p:sldId id="314" r:id="rId35"/>
    <p:sldId id="311" r:id="rId36"/>
    <p:sldId id="337" r:id="rId37"/>
    <p:sldId id="328" r:id="rId38"/>
    <p:sldId id="329" r:id="rId39"/>
    <p:sldId id="332" r:id="rId40"/>
    <p:sldId id="333" r:id="rId41"/>
    <p:sldId id="330" r:id="rId42"/>
    <p:sldId id="331" r:id="rId43"/>
    <p:sldId id="350" r:id="rId44"/>
  </p:sldIdLst>
  <p:sldSz cx="17556163" cy="987583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0" userDrawn="1">
          <p15:clr>
            <a:srgbClr val="A4A3A4"/>
          </p15:clr>
        </p15:guide>
        <p15:guide id="2" pos="5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4188"/>
    <a:srgbClr val="FEECD8"/>
    <a:srgbClr val="F4D1D7"/>
    <a:srgbClr val="B57C82"/>
    <a:srgbClr val="ECCED0"/>
    <a:srgbClr val="E7F0F9"/>
    <a:srgbClr val="6C9AE6"/>
    <a:srgbClr val="000000"/>
    <a:srgbClr val="1F4E7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55" d="100"/>
          <a:sy n="55" d="100"/>
        </p:scale>
        <p:origin x="672" y="77"/>
      </p:cViewPr>
      <p:guideLst>
        <p:guide orient="horz" pos="3110"/>
        <p:guide pos="5529"/>
      </p:guideLst>
    </p:cSldViewPr>
  </p:slideViewPr>
  <p:notesTextViewPr>
    <p:cViewPr>
      <p:scale>
        <a:sx n="1" d="1"/>
        <a:sy n="1" d="1"/>
      </p:scale>
      <p:origin x="0" y="0"/>
    </p:cViewPr>
  </p:notesTextViewPr>
  <p:sorterViewPr>
    <p:cViewPr>
      <p:scale>
        <a:sx n="100" d="100"/>
        <a:sy n="100" d="100"/>
      </p:scale>
      <p:origin x="0" y="-35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FB0F1-D3C6-4BA8-BA50-8A26114E2A5C}" type="datetimeFigureOut">
              <a:rPr lang="zh-CN" altLang="en-US" smtClean="0"/>
              <a:t>2024/4/21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37519-745C-483E-B24F-F2C2DA8D144F}" type="slidenum">
              <a:rPr lang="zh-CN" altLang="en-US" smtClean="0"/>
              <a:t>‹#›</a:t>
            </a:fld>
            <a:endParaRPr lang="zh-CN" altLang="en-US"/>
          </a:p>
        </p:txBody>
      </p:sp>
    </p:spTree>
    <p:extLst>
      <p:ext uri="{BB962C8B-B14F-4D97-AF65-F5344CB8AC3E}">
        <p14:creationId xmlns:p14="http://schemas.microsoft.com/office/powerpoint/2010/main" val="142688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822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222540-64C1-4E46-8DA8-636870627EC3}"/>
              </a:ext>
            </a:extLst>
          </p:cNvPr>
          <p:cNvGrpSpPr/>
          <p:nvPr userDrawn="1"/>
        </p:nvGrpSpPr>
        <p:grpSpPr>
          <a:xfrm>
            <a:off x="0" y="5599650"/>
            <a:ext cx="3263900" cy="2200761"/>
            <a:chOff x="0" y="1114090"/>
            <a:chExt cx="4052006" cy="2200761"/>
          </a:xfrm>
        </p:grpSpPr>
        <p:sp>
          <p:nvSpPr>
            <p:cNvPr id="4" name="梯形 3">
              <a:extLst>
                <a:ext uri="{FF2B5EF4-FFF2-40B4-BE49-F238E27FC236}">
                  <a16:creationId xmlns:a16="http://schemas.microsoft.com/office/drawing/2014/main" id="{762AD9C5-AF29-44CB-8D48-AEE0B44053AB}"/>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7B42163-ACDC-4D73-BA8B-383ECCFBFC04}"/>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sp>
        <p:nvSpPr>
          <p:cNvPr id="22" name="文本占位符 2">
            <a:extLst>
              <a:ext uri="{FF2B5EF4-FFF2-40B4-BE49-F238E27FC236}">
                <a16:creationId xmlns:a16="http://schemas.microsoft.com/office/drawing/2014/main" id="{1E8B2620-11EB-4B17-AF90-FBACA7FDF36F}"/>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3" name="文本占位符 2">
            <a:extLst>
              <a:ext uri="{FF2B5EF4-FFF2-40B4-BE49-F238E27FC236}">
                <a16:creationId xmlns:a16="http://schemas.microsoft.com/office/drawing/2014/main" id="{66716346-812F-4E29-AA03-6B3EDB13E73A}"/>
              </a:ext>
            </a:extLst>
          </p:cNvPr>
          <p:cNvSpPr>
            <a:spLocks noGrp="1"/>
          </p:cNvSpPr>
          <p:nvPr>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4" name="文本占位符 2">
            <a:extLst>
              <a:ext uri="{FF2B5EF4-FFF2-40B4-BE49-F238E27FC236}">
                <a16:creationId xmlns:a16="http://schemas.microsoft.com/office/drawing/2014/main" id="{A740F287-8E34-4E3B-AC7E-9CBE717C31EA}"/>
              </a:ext>
            </a:extLst>
          </p:cNvPr>
          <p:cNvSpPr>
            <a:spLocks noGrp="1"/>
          </p:cNvSpPr>
          <p:nvPr>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5" name="文本占位符 2">
            <a:extLst>
              <a:ext uri="{FF2B5EF4-FFF2-40B4-BE49-F238E27FC236}">
                <a16:creationId xmlns:a16="http://schemas.microsoft.com/office/drawing/2014/main" id="{857F6A16-86E4-4AB3-9E49-4245A9941864}"/>
              </a:ext>
            </a:extLst>
          </p:cNvPr>
          <p:cNvSpPr>
            <a:spLocks noGrp="1"/>
          </p:cNvSpPr>
          <p:nvPr>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6" name="文本占位符 2">
            <a:extLst>
              <a:ext uri="{FF2B5EF4-FFF2-40B4-BE49-F238E27FC236}">
                <a16:creationId xmlns:a16="http://schemas.microsoft.com/office/drawing/2014/main" id="{D5F75375-5BF5-42BF-836D-E49145FF1810}"/>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7" name="文本占位符 2">
            <a:extLst>
              <a:ext uri="{FF2B5EF4-FFF2-40B4-BE49-F238E27FC236}">
                <a16:creationId xmlns:a16="http://schemas.microsoft.com/office/drawing/2014/main" id="{68226584-04C9-444C-8777-4518649363AC}"/>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303650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5" name="组合 24">
            <a:extLst>
              <a:ext uri="{FF2B5EF4-FFF2-40B4-BE49-F238E27FC236}">
                <a16:creationId xmlns:a16="http://schemas.microsoft.com/office/drawing/2014/main" id="{ADBF9A8B-8BB4-486A-8BD5-AF710C05AA4B}"/>
              </a:ext>
            </a:extLst>
          </p:cNvPr>
          <p:cNvGrpSpPr/>
          <p:nvPr userDrawn="1"/>
        </p:nvGrpSpPr>
        <p:grpSpPr>
          <a:xfrm>
            <a:off x="0" y="1226554"/>
            <a:ext cx="3276600" cy="1975834"/>
            <a:chOff x="0" y="1114090"/>
            <a:chExt cx="4052006" cy="2200761"/>
          </a:xfrm>
        </p:grpSpPr>
        <p:sp>
          <p:nvSpPr>
            <p:cNvPr id="31" name="梯形 30">
              <a:extLst>
                <a:ext uri="{FF2B5EF4-FFF2-40B4-BE49-F238E27FC236}">
                  <a16:creationId xmlns:a16="http://schemas.microsoft.com/office/drawing/2014/main" id="{C81CBE5C-CE86-4119-AFF1-FA17E98C4A10}"/>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C205FA1-12E9-47D1-A3A1-41C3FE5D50E8}"/>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占位符 2">
            <a:extLst>
              <a:ext uri="{FF2B5EF4-FFF2-40B4-BE49-F238E27FC236}">
                <a16:creationId xmlns:a16="http://schemas.microsoft.com/office/drawing/2014/main" id="{34A20EF7-3482-4B30-A943-F44598B921D2}"/>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19" name="文本占位符 2">
            <a:extLst>
              <a:ext uri="{FF2B5EF4-FFF2-40B4-BE49-F238E27FC236}">
                <a16:creationId xmlns:a16="http://schemas.microsoft.com/office/drawing/2014/main" id="{6613A1C3-A057-4390-BC40-AA71224E1F3F}"/>
              </a:ext>
            </a:extLst>
          </p:cNvPr>
          <p:cNvSpPr>
            <a:spLocks noGrp="1"/>
          </p:cNvSpPr>
          <p:nvPr>
            <p:ph type="body" sz="quarter" idx="19"/>
          </p:nvPr>
        </p:nvSpPr>
        <p:spPr>
          <a:xfrm>
            <a:off x="2" y="3275158"/>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1" name="文本占位符 2">
            <a:extLst>
              <a:ext uri="{FF2B5EF4-FFF2-40B4-BE49-F238E27FC236}">
                <a16:creationId xmlns:a16="http://schemas.microsoft.com/office/drawing/2014/main" id="{703DADE6-5FDF-4910-BDF3-535179B26608}"/>
              </a:ext>
            </a:extLst>
          </p:cNvPr>
          <p:cNvSpPr>
            <a:spLocks noGrp="1"/>
          </p:cNvSpPr>
          <p:nvPr>
            <p:ph type="body" sz="quarter" idx="21"/>
          </p:nvPr>
        </p:nvSpPr>
        <p:spPr>
          <a:xfrm>
            <a:off x="1" y="4721832"/>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2" name="文本占位符 2">
            <a:extLst>
              <a:ext uri="{FF2B5EF4-FFF2-40B4-BE49-F238E27FC236}">
                <a16:creationId xmlns:a16="http://schemas.microsoft.com/office/drawing/2014/main" id="{DF6296E5-082D-486D-9CE0-8C819EFB9877}"/>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0" name="文本占位符 2">
            <a:extLst>
              <a:ext uri="{FF2B5EF4-FFF2-40B4-BE49-F238E27FC236}">
                <a16:creationId xmlns:a16="http://schemas.microsoft.com/office/drawing/2014/main" id="{4A77F924-25DB-46F1-AA9B-E4C64A35C62F}"/>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6" name="文本占位符 2">
            <a:extLst>
              <a:ext uri="{FF2B5EF4-FFF2-40B4-BE49-F238E27FC236}">
                <a16:creationId xmlns:a16="http://schemas.microsoft.com/office/drawing/2014/main" id="{326F69A9-DE15-4E9C-AD85-326673A35293}"/>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82AD7418-FBEA-43F9-B885-87EDD02B246D}"/>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1465618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5" name="组合 24">
            <a:extLst>
              <a:ext uri="{FF2B5EF4-FFF2-40B4-BE49-F238E27FC236}">
                <a16:creationId xmlns:a16="http://schemas.microsoft.com/office/drawing/2014/main" id="{ADBF9A8B-8BB4-486A-8BD5-AF710C05AA4B}"/>
              </a:ext>
            </a:extLst>
          </p:cNvPr>
          <p:cNvGrpSpPr/>
          <p:nvPr userDrawn="1"/>
        </p:nvGrpSpPr>
        <p:grpSpPr>
          <a:xfrm>
            <a:off x="0" y="2709613"/>
            <a:ext cx="3276600" cy="1975834"/>
            <a:chOff x="0" y="1114090"/>
            <a:chExt cx="4052006" cy="2200761"/>
          </a:xfrm>
        </p:grpSpPr>
        <p:sp>
          <p:nvSpPr>
            <p:cNvPr id="31" name="梯形 30">
              <a:extLst>
                <a:ext uri="{FF2B5EF4-FFF2-40B4-BE49-F238E27FC236}">
                  <a16:creationId xmlns:a16="http://schemas.microsoft.com/office/drawing/2014/main" id="{C81CBE5C-CE86-4119-AFF1-FA17E98C4A10}"/>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C205FA1-12E9-47D1-A3A1-41C3FE5D50E8}"/>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占位符 2">
            <a:extLst>
              <a:ext uri="{FF2B5EF4-FFF2-40B4-BE49-F238E27FC236}">
                <a16:creationId xmlns:a16="http://schemas.microsoft.com/office/drawing/2014/main" id="{D7236E83-8244-4692-A759-21039631CCFC}"/>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7" name="文本占位符 2">
            <a:extLst>
              <a:ext uri="{FF2B5EF4-FFF2-40B4-BE49-F238E27FC236}">
                <a16:creationId xmlns:a16="http://schemas.microsoft.com/office/drawing/2014/main" id="{4EB9AF52-36EE-4F88-8B1F-921C75D8683E}"/>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3B10D26D-D3C2-40A5-A304-1C52B7274229}"/>
              </a:ext>
            </a:extLst>
          </p:cNvPr>
          <p:cNvSpPr>
            <a:spLocks noGrp="1"/>
          </p:cNvSpPr>
          <p:nvPr>
            <p:ph type="body" sz="quarter" idx="19"/>
          </p:nvPr>
        </p:nvSpPr>
        <p:spPr>
          <a:xfrm>
            <a:off x="2" y="3275158"/>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9" name="文本占位符 2">
            <a:extLst>
              <a:ext uri="{FF2B5EF4-FFF2-40B4-BE49-F238E27FC236}">
                <a16:creationId xmlns:a16="http://schemas.microsoft.com/office/drawing/2014/main" id="{2A48F29E-1619-45F6-A746-761D30776347}"/>
              </a:ext>
            </a:extLst>
          </p:cNvPr>
          <p:cNvSpPr>
            <a:spLocks noGrp="1"/>
          </p:cNvSpPr>
          <p:nvPr>
            <p:ph type="body" sz="quarter" idx="21"/>
          </p:nvPr>
        </p:nvSpPr>
        <p:spPr>
          <a:xfrm>
            <a:off x="1" y="4721832"/>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0" name="文本占位符 2">
            <a:extLst>
              <a:ext uri="{FF2B5EF4-FFF2-40B4-BE49-F238E27FC236}">
                <a16:creationId xmlns:a16="http://schemas.microsoft.com/office/drawing/2014/main" id="{CC306A79-C4A8-43E2-9DFC-43AECBE02735}"/>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E7CDA9F1-B291-43E5-90F0-FA1021A6D6B7}"/>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27026D44-6B27-4DAD-AC0C-85E7C53D1FEB}"/>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3370285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5" name="组合 24">
            <a:extLst>
              <a:ext uri="{FF2B5EF4-FFF2-40B4-BE49-F238E27FC236}">
                <a16:creationId xmlns:a16="http://schemas.microsoft.com/office/drawing/2014/main" id="{ADBF9A8B-8BB4-486A-8BD5-AF710C05AA4B}"/>
              </a:ext>
            </a:extLst>
          </p:cNvPr>
          <p:cNvGrpSpPr/>
          <p:nvPr userDrawn="1"/>
        </p:nvGrpSpPr>
        <p:grpSpPr>
          <a:xfrm>
            <a:off x="0" y="4229056"/>
            <a:ext cx="3263900" cy="1975834"/>
            <a:chOff x="0" y="1114090"/>
            <a:chExt cx="4052006" cy="2200761"/>
          </a:xfrm>
        </p:grpSpPr>
        <p:sp>
          <p:nvSpPr>
            <p:cNvPr id="31" name="梯形 30">
              <a:extLst>
                <a:ext uri="{FF2B5EF4-FFF2-40B4-BE49-F238E27FC236}">
                  <a16:creationId xmlns:a16="http://schemas.microsoft.com/office/drawing/2014/main" id="{C81CBE5C-CE86-4119-AFF1-FA17E98C4A10}"/>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C205FA1-12E9-47D1-A3A1-41C3FE5D50E8}"/>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占位符 2">
            <a:extLst>
              <a:ext uri="{FF2B5EF4-FFF2-40B4-BE49-F238E27FC236}">
                <a16:creationId xmlns:a16="http://schemas.microsoft.com/office/drawing/2014/main" id="{01FCC8EA-8D12-494D-8572-DE396442E563}"/>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7" name="文本占位符 2">
            <a:extLst>
              <a:ext uri="{FF2B5EF4-FFF2-40B4-BE49-F238E27FC236}">
                <a16:creationId xmlns:a16="http://schemas.microsoft.com/office/drawing/2014/main" id="{6594474F-6EEA-463B-B831-FA62716F2FC2}"/>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15F86554-6B81-4598-88C4-47DA8E959E36}"/>
              </a:ext>
            </a:extLst>
          </p:cNvPr>
          <p:cNvSpPr>
            <a:spLocks noGrp="1"/>
          </p:cNvSpPr>
          <p:nvPr>
            <p:ph type="body" sz="quarter" idx="19"/>
          </p:nvPr>
        </p:nvSpPr>
        <p:spPr>
          <a:xfrm>
            <a:off x="2" y="3275158"/>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9" name="文本占位符 2">
            <a:extLst>
              <a:ext uri="{FF2B5EF4-FFF2-40B4-BE49-F238E27FC236}">
                <a16:creationId xmlns:a16="http://schemas.microsoft.com/office/drawing/2014/main" id="{6FA8E43B-9868-467E-A923-7621254BE209}"/>
              </a:ext>
            </a:extLst>
          </p:cNvPr>
          <p:cNvSpPr>
            <a:spLocks noGrp="1"/>
          </p:cNvSpPr>
          <p:nvPr>
            <p:ph type="body" sz="quarter" idx="21"/>
          </p:nvPr>
        </p:nvSpPr>
        <p:spPr>
          <a:xfrm>
            <a:off x="1" y="4721832"/>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0" name="文本占位符 2">
            <a:extLst>
              <a:ext uri="{FF2B5EF4-FFF2-40B4-BE49-F238E27FC236}">
                <a16:creationId xmlns:a16="http://schemas.microsoft.com/office/drawing/2014/main" id="{0DF495CD-A151-4905-986F-3B81BA877F36}"/>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26C569C3-7AF7-493A-8773-F9E8252EDDD6}"/>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7055520C-2FA5-4CA5-92B8-B62622143074}"/>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1386262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5" name="组合 24">
            <a:extLst>
              <a:ext uri="{FF2B5EF4-FFF2-40B4-BE49-F238E27FC236}">
                <a16:creationId xmlns:a16="http://schemas.microsoft.com/office/drawing/2014/main" id="{ADBF9A8B-8BB4-486A-8BD5-AF710C05AA4B}"/>
              </a:ext>
            </a:extLst>
          </p:cNvPr>
          <p:cNvGrpSpPr/>
          <p:nvPr userDrawn="1"/>
        </p:nvGrpSpPr>
        <p:grpSpPr>
          <a:xfrm>
            <a:off x="0" y="5712115"/>
            <a:ext cx="3276600" cy="1975834"/>
            <a:chOff x="0" y="1114090"/>
            <a:chExt cx="4052006" cy="2200761"/>
          </a:xfrm>
        </p:grpSpPr>
        <p:sp>
          <p:nvSpPr>
            <p:cNvPr id="31" name="梯形 30">
              <a:extLst>
                <a:ext uri="{FF2B5EF4-FFF2-40B4-BE49-F238E27FC236}">
                  <a16:creationId xmlns:a16="http://schemas.microsoft.com/office/drawing/2014/main" id="{C81CBE5C-CE86-4119-AFF1-FA17E98C4A10}"/>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C205FA1-12E9-47D1-A3A1-41C3FE5D50E8}"/>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占位符 2">
            <a:extLst>
              <a:ext uri="{FF2B5EF4-FFF2-40B4-BE49-F238E27FC236}">
                <a16:creationId xmlns:a16="http://schemas.microsoft.com/office/drawing/2014/main" id="{D05E1C45-D207-4FBD-9461-82E75E3DAAE1}"/>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7" name="文本占位符 2">
            <a:extLst>
              <a:ext uri="{FF2B5EF4-FFF2-40B4-BE49-F238E27FC236}">
                <a16:creationId xmlns:a16="http://schemas.microsoft.com/office/drawing/2014/main" id="{D1A0DFAB-3BE5-4D95-BFEA-3704F454F0A8}"/>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9354F8B5-C497-4AE7-9099-7F6771E29417}"/>
              </a:ext>
            </a:extLst>
          </p:cNvPr>
          <p:cNvSpPr>
            <a:spLocks noGrp="1"/>
          </p:cNvSpPr>
          <p:nvPr>
            <p:ph type="body" sz="quarter" idx="19"/>
          </p:nvPr>
        </p:nvSpPr>
        <p:spPr>
          <a:xfrm>
            <a:off x="2" y="3275158"/>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9" name="文本占位符 2">
            <a:extLst>
              <a:ext uri="{FF2B5EF4-FFF2-40B4-BE49-F238E27FC236}">
                <a16:creationId xmlns:a16="http://schemas.microsoft.com/office/drawing/2014/main" id="{25CE2E58-1AB0-4B7F-83FC-499B460EBF74}"/>
              </a:ext>
            </a:extLst>
          </p:cNvPr>
          <p:cNvSpPr>
            <a:spLocks noGrp="1"/>
          </p:cNvSpPr>
          <p:nvPr>
            <p:ph type="body" sz="quarter" idx="21"/>
          </p:nvPr>
        </p:nvSpPr>
        <p:spPr>
          <a:xfrm>
            <a:off x="1" y="4721832"/>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0" name="文本占位符 2">
            <a:extLst>
              <a:ext uri="{FF2B5EF4-FFF2-40B4-BE49-F238E27FC236}">
                <a16:creationId xmlns:a16="http://schemas.microsoft.com/office/drawing/2014/main" id="{CCABA7A3-4D0A-4CBB-9997-194F8C45733D}"/>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52C9565A-1BD1-4279-BA98-7150C0AA4491}"/>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5722737A-3165-40D7-AFB4-5F251E3A16E1}"/>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76392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AA12AC4-D389-4B94-8ECE-A37C88DE272F}"/>
              </a:ext>
            </a:extLst>
          </p:cNvPr>
          <p:cNvGrpSpPr/>
          <p:nvPr userDrawn="1"/>
        </p:nvGrpSpPr>
        <p:grpSpPr>
          <a:xfrm>
            <a:off x="0" y="1502913"/>
            <a:ext cx="3263900" cy="1433975"/>
            <a:chOff x="0" y="1114090"/>
            <a:chExt cx="4052006" cy="2200761"/>
          </a:xfrm>
        </p:grpSpPr>
        <p:sp>
          <p:nvSpPr>
            <p:cNvPr id="22" name="梯形 21">
              <a:extLst>
                <a:ext uri="{FF2B5EF4-FFF2-40B4-BE49-F238E27FC236}">
                  <a16:creationId xmlns:a16="http://schemas.microsoft.com/office/drawing/2014/main" id="{59F4B545-B3AD-4DFA-BD2A-E3C306EABA5A}"/>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24C6112-58E7-4489-9EFF-A29F6F09752A}"/>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
            <a:extLst>
              <a:ext uri="{FF2B5EF4-FFF2-40B4-BE49-F238E27FC236}">
                <a16:creationId xmlns:a16="http://schemas.microsoft.com/office/drawing/2014/main" id="{E1BB5BC0-A65A-4FF6-B09B-2ACEA927A412}"/>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9" name="文本占位符 2">
            <a:extLst>
              <a:ext uri="{FF2B5EF4-FFF2-40B4-BE49-F238E27FC236}">
                <a16:creationId xmlns:a16="http://schemas.microsoft.com/office/drawing/2014/main" id="{228CADC9-7804-4FF7-B58F-194A7F1DFA42}"/>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0" name="文本占位符 2">
            <a:extLst>
              <a:ext uri="{FF2B5EF4-FFF2-40B4-BE49-F238E27FC236}">
                <a16:creationId xmlns:a16="http://schemas.microsoft.com/office/drawing/2014/main" id="{A3CF5CD4-1022-474F-9B39-9DDB4BF2A5A3}"/>
              </a:ext>
            </a:extLst>
          </p:cNvPr>
          <p:cNvSpPr>
            <a:spLocks noGrp="1"/>
          </p:cNvSpPr>
          <p:nvPr>
            <p:ph type="body" sz="quarter" idx="19"/>
          </p:nvPr>
        </p:nvSpPr>
        <p:spPr>
          <a:xfrm>
            <a:off x="2" y="3275158"/>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1" name="文本占位符 2">
            <a:extLst>
              <a:ext uri="{FF2B5EF4-FFF2-40B4-BE49-F238E27FC236}">
                <a16:creationId xmlns:a16="http://schemas.microsoft.com/office/drawing/2014/main" id="{1EC1E2FF-BA08-4102-89B3-9777160F77D6}"/>
              </a:ext>
            </a:extLst>
          </p:cNvPr>
          <p:cNvSpPr>
            <a:spLocks noGrp="1"/>
          </p:cNvSpPr>
          <p:nvPr>
            <p:ph type="body" sz="quarter" idx="21"/>
          </p:nvPr>
        </p:nvSpPr>
        <p:spPr>
          <a:xfrm>
            <a:off x="1" y="4721832"/>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2" name="文本占位符 2">
            <a:extLst>
              <a:ext uri="{FF2B5EF4-FFF2-40B4-BE49-F238E27FC236}">
                <a16:creationId xmlns:a16="http://schemas.microsoft.com/office/drawing/2014/main" id="{5BDC63A6-EE38-4613-A70A-CD3165BA9EA1}"/>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9AEF5099-5D16-4BA1-917E-A70F9509A7AA}"/>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2A43644C-B54D-4217-8B85-B94BE96895B0}"/>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263649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AA12AC4-D389-4B94-8ECE-A37C88DE272F}"/>
              </a:ext>
            </a:extLst>
          </p:cNvPr>
          <p:cNvGrpSpPr/>
          <p:nvPr userDrawn="1"/>
        </p:nvGrpSpPr>
        <p:grpSpPr>
          <a:xfrm>
            <a:off x="0" y="2624303"/>
            <a:ext cx="3276600" cy="1433975"/>
            <a:chOff x="0" y="1114090"/>
            <a:chExt cx="4052006" cy="2200761"/>
          </a:xfrm>
        </p:grpSpPr>
        <p:sp>
          <p:nvSpPr>
            <p:cNvPr id="22" name="梯形 21">
              <a:extLst>
                <a:ext uri="{FF2B5EF4-FFF2-40B4-BE49-F238E27FC236}">
                  <a16:creationId xmlns:a16="http://schemas.microsoft.com/office/drawing/2014/main" id="{59F4B545-B3AD-4DFA-BD2A-E3C306EABA5A}"/>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24C6112-58E7-4489-9EFF-A29F6F09752A}"/>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占位符 2">
            <a:extLst>
              <a:ext uri="{FF2B5EF4-FFF2-40B4-BE49-F238E27FC236}">
                <a16:creationId xmlns:a16="http://schemas.microsoft.com/office/drawing/2014/main" id="{A096D326-658A-4AC3-B8D4-720763D0BA42}"/>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F3831D76-F124-46C9-9A53-0EFC5A34850B}"/>
              </a:ext>
            </a:extLst>
          </p:cNvPr>
          <p:cNvSpPr>
            <a:spLocks noGrp="1"/>
          </p:cNvSpPr>
          <p:nvPr>
            <p:ph type="body" sz="quarter" idx="19"/>
          </p:nvPr>
        </p:nvSpPr>
        <p:spPr>
          <a:xfrm>
            <a:off x="2" y="287710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9" name="文本占位符 2">
            <a:extLst>
              <a:ext uri="{FF2B5EF4-FFF2-40B4-BE49-F238E27FC236}">
                <a16:creationId xmlns:a16="http://schemas.microsoft.com/office/drawing/2014/main" id="{7F9D4FB7-97D1-4EC7-BFA0-D74D6D571155}"/>
              </a:ext>
            </a:extLst>
          </p:cNvPr>
          <p:cNvSpPr>
            <a:spLocks noGrp="1"/>
          </p:cNvSpPr>
          <p:nvPr>
            <p:ph type="body" sz="quarter" idx="20"/>
          </p:nvPr>
        </p:nvSpPr>
        <p:spPr>
          <a:xfrm>
            <a:off x="1" y="399849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0" name="文本占位符 2">
            <a:extLst>
              <a:ext uri="{FF2B5EF4-FFF2-40B4-BE49-F238E27FC236}">
                <a16:creationId xmlns:a16="http://schemas.microsoft.com/office/drawing/2014/main" id="{C8239434-D14F-4D39-942D-0D588B418EA7}"/>
              </a:ext>
            </a:extLst>
          </p:cNvPr>
          <p:cNvSpPr>
            <a:spLocks noGrp="1"/>
          </p:cNvSpPr>
          <p:nvPr>
            <p:ph type="body" sz="quarter" idx="21"/>
          </p:nvPr>
        </p:nvSpPr>
        <p:spPr>
          <a:xfrm>
            <a:off x="1" y="511988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1" name="文本占位符 2">
            <a:extLst>
              <a:ext uri="{FF2B5EF4-FFF2-40B4-BE49-F238E27FC236}">
                <a16:creationId xmlns:a16="http://schemas.microsoft.com/office/drawing/2014/main" id="{E9171916-2DD7-453B-9E4A-A8EAF3B199CB}"/>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39A1744E-5E0E-44D1-9DD0-656EB087C7BB}"/>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36" name="文本占位符 2">
            <a:extLst>
              <a:ext uri="{FF2B5EF4-FFF2-40B4-BE49-F238E27FC236}">
                <a16:creationId xmlns:a16="http://schemas.microsoft.com/office/drawing/2014/main" id="{FEA1C34D-E7E6-45E5-ADA8-7EDE74F69D0C}"/>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8" name="文本占位符 2">
            <a:extLst>
              <a:ext uri="{FF2B5EF4-FFF2-40B4-BE49-F238E27FC236}">
                <a16:creationId xmlns:a16="http://schemas.microsoft.com/office/drawing/2014/main" id="{F3342EC5-711B-4272-BAB1-823D9F0885A5}"/>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315882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AA12AC4-D389-4B94-8ECE-A37C88DE272F}"/>
              </a:ext>
            </a:extLst>
          </p:cNvPr>
          <p:cNvGrpSpPr/>
          <p:nvPr userDrawn="1"/>
        </p:nvGrpSpPr>
        <p:grpSpPr>
          <a:xfrm>
            <a:off x="0" y="3745693"/>
            <a:ext cx="3263900" cy="1433975"/>
            <a:chOff x="0" y="1114090"/>
            <a:chExt cx="4052006" cy="2200761"/>
          </a:xfrm>
        </p:grpSpPr>
        <p:sp>
          <p:nvSpPr>
            <p:cNvPr id="22" name="梯形 21">
              <a:extLst>
                <a:ext uri="{FF2B5EF4-FFF2-40B4-BE49-F238E27FC236}">
                  <a16:creationId xmlns:a16="http://schemas.microsoft.com/office/drawing/2014/main" id="{59F4B545-B3AD-4DFA-BD2A-E3C306EABA5A}"/>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24C6112-58E7-4489-9EFF-A29F6F09752A}"/>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占位符 2">
            <a:extLst>
              <a:ext uri="{FF2B5EF4-FFF2-40B4-BE49-F238E27FC236}">
                <a16:creationId xmlns:a16="http://schemas.microsoft.com/office/drawing/2014/main" id="{41007317-4144-4DF3-BA7F-F54D6B7A2F2B}"/>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30" name="文本占位符 2">
            <a:extLst>
              <a:ext uri="{FF2B5EF4-FFF2-40B4-BE49-F238E27FC236}">
                <a16:creationId xmlns:a16="http://schemas.microsoft.com/office/drawing/2014/main" id="{EA9CCF4B-6546-460F-BB44-5312C5E23DE8}"/>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1" name="文本占位符 2">
            <a:extLst>
              <a:ext uri="{FF2B5EF4-FFF2-40B4-BE49-F238E27FC236}">
                <a16:creationId xmlns:a16="http://schemas.microsoft.com/office/drawing/2014/main" id="{EF183479-6B62-4DAA-8C34-F807061D74CC}"/>
              </a:ext>
            </a:extLst>
          </p:cNvPr>
          <p:cNvSpPr>
            <a:spLocks noGrp="1"/>
          </p:cNvSpPr>
          <p:nvPr>
            <p:ph type="body" sz="quarter" idx="19"/>
          </p:nvPr>
        </p:nvSpPr>
        <p:spPr>
          <a:xfrm>
            <a:off x="2" y="287710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2" name="文本占位符 2">
            <a:extLst>
              <a:ext uri="{FF2B5EF4-FFF2-40B4-BE49-F238E27FC236}">
                <a16:creationId xmlns:a16="http://schemas.microsoft.com/office/drawing/2014/main" id="{97788C3A-2ECF-4C78-A624-32F585D47DFB}"/>
              </a:ext>
            </a:extLst>
          </p:cNvPr>
          <p:cNvSpPr>
            <a:spLocks noGrp="1"/>
          </p:cNvSpPr>
          <p:nvPr>
            <p:ph type="body" sz="quarter" idx="20"/>
          </p:nvPr>
        </p:nvSpPr>
        <p:spPr>
          <a:xfrm>
            <a:off x="1" y="399849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0552726B-BCC9-4252-81AD-731F26B698B7}"/>
              </a:ext>
            </a:extLst>
          </p:cNvPr>
          <p:cNvSpPr>
            <a:spLocks noGrp="1"/>
          </p:cNvSpPr>
          <p:nvPr>
            <p:ph type="body" sz="quarter" idx="21"/>
          </p:nvPr>
        </p:nvSpPr>
        <p:spPr>
          <a:xfrm>
            <a:off x="1" y="511988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6" name="文本占位符 2">
            <a:extLst>
              <a:ext uri="{FF2B5EF4-FFF2-40B4-BE49-F238E27FC236}">
                <a16:creationId xmlns:a16="http://schemas.microsoft.com/office/drawing/2014/main" id="{A4F34571-3C98-41CC-A543-7F85705A0E5B}"/>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0ABB9652-05D3-4D83-9728-7B7BC9BA5A5C}"/>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9" name="文本占位符 2">
            <a:extLst>
              <a:ext uri="{FF2B5EF4-FFF2-40B4-BE49-F238E27FC236}">
                <a16:creationId xmlns:a16="http://schemas.microsoft.com/office/drawing/2014/main" id="{860649C6-234C-4467-9FF0-BD6C6B4C27B0}"/>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3247638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AA12AC4-D389-4B94-8ECE-A37C88DE272F}"/>
              </a:ext>
            </a:extLst>
          </p:cNvPr>
          <p:cNvGrpSpPr/>
          <p:nvPr userDrawn="1"/>
        </p:nvGrpSpPr>
        <p:grpSpPr>
          <a:xfrm>
            <a:off x="0" y="4861653"/>
            <a:ext cx="3263900" cy="1433975"/>
            <a:chOff x="0" y="1114090"/>
            <a:chExt cx="4052006" cy="2200761"/>
          </a:xfrm>
        </p:grpSpPr>
        <p:sp>
          <p:nvSpPr>
            <p:cNvPr id="22" name="梯形 21">
              <a:extLst>
                <a:ext uri="{FF2B5EF4-FFF2-40B4-BE49-F238E27FC236}">
                  <a16:creationId xmlns:a16="http://schemas.microsoft.com/office/drawing/2014/main" id="{59F4B545-B3AD-4DFA-BD2A-E3C306EABA5A}"/>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24C6112-58E7-4489-9EFF-A29F6F09752A}"/>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2">
            <a:extLst>
              <a:ext uri="{FF2B5EF4-FFF2-40B4-BE49-F238E27FC236}">
                <a16:creationId xmlns:a16="http://schemas.microsoft.com/office/drawing/2014/main" id="{C0ED251F-046D-41A1-B031-FEA147F70171}"/>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32" name="文本占位符 2">
            <a:extLst>
              <a:ext uri="{FF2B5EF4-FFF2-40B4-BE49-F238E27FC236}">
                <a16:creationId xmlns:a16="http://schemas.microsoft.com/office/drawing/2014/main" id="{ED0AF65A-1E7A-4FC7-B167-DDDC13D691CC}"/>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47D171A8-6CE4-491C-BA58-BFC9E98EF7A6}"/>
              </a:ext>
            </a:extLst>
          </p:cNvPr>
          <p:cNvSpPr>
            <a:spLocks noGrp="1"/>
          </p:cNvSpPr>
          <p:nvPr>
            <p:ph type="body" sz="quarter" idx="19"/>
          </p:nvPr>
        </p:nvSpPr>
        <p:spPr>
          <a:xfrm>
            <a:off x="2" y="287710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6" name="文本占位符 2">
            <a:extLst>
              <a:ext uri="{FF2B5EF4-FFF2-40B4-BE49-F238E27FC236}">
                <a16:creationId xmlns:a16="http://schemas.microsoft.com/office/drawing/2014/main" id="{68DBD512-AFA4-4A88-8002-028FCF40926B}"/>
              </a:ext>
            </a:extLst>
          </p:cNvPr>
          <p:cNvSpPr>
            <a:spLocks noGrp="1"/>
          </p:cNvSpPr>
          <p:nvPr>
            <p:ph type="body" sz="quarter" idx="20"/>
          </p:nvPr>
        </p:nvSpPr>
        <p:spPr>
          <a:xfrm>
            <a:off x="1" y="399849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B0AB0CB6-8A62-4407-82CB-A850C1F00715}"/>
              </a:ext>
            </a:extLst>
          </p:cNvPr>
          <p:cNvSpPr>
            <a:spLocks noGrp="1"/>
          </p:cNvSpPr>
          <p:nvPr>
            <p:ph type="body" sz="quarter" idx="21"/>
          </p:nvPr>
        </p:nvSpPr>
        <p:spPr>
          <a:xfrm>
            <a:off x="1" y="511988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8" name="文本占位符 2">
            <a:extLst>
              <a:ext uri="{FF2B5EF4-FFF2-40B4-BE49-F238E27FC236}">
                <a16:creationId xmlns:a16="http://schemas.microsoft.com/office/drawing/2014/main" id="{023CDB12-1647-4D9A-8918-68A7A47FAC91}"/>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9" name="文本占位符 2">
            <a:extLst>
              <a:ext uri="{FF2B5EF4-FFF2-40B4-BE49-F238E27FC236}">
                <a16:creationId xmlns:a16="http://schemas.microsoft.com/office/drawing/2014/main" id="{E9AE1B8C-094E-404E-A457-4FA75D5A25E5}"/>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41" name="文本占位符 2">
            <a:extLst>
              <a:ext uri="{FF2B5EF4-FFF2-40B4-BE49-F238E27FC236}">
                <a16:creationId xmlns:a16="http://schemas.microsoft.com/office/drawing/2014/main" id="{9ACB9579-CBB3-4ACC-8F55-7AE6ABA8823B}"/>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2983191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AA12AC4-D389-4B94-8ECE-A37C88DE272F}"/>
              </a:ext>
            </a:extLst>
          </p:cNvPr>
          <p:cNvGrpSpPr/>
          <p:nvPr userDrawn="1"/>
        </p:nvGrpSpPr>
        <p:grpSpPr>
          <a:xfrm>
            <a:off x="0" y="5983043"/>
            <a:ext cx="3263900" cy="1433975"/>
            <a:chOff x="0" y="1114090"/>
            <a:chExt cx="4052006" cy="2200761"/>
          </a:xfrm>
        </p:grpSpPr>
        <p:sp>
          <p:nvSpPr>
            <p:cNvPr id="22" name="梯形 21">
              <a:extLst>
                <a:ext uri="{FF2B5EF4-FFF2-40B4-BE49-F238E27FC236}">
                  <a16:creationId xmlns:a16="http://schemas.microsoft.com/office/drawing/2014/main" id="{59F4B545-B3AD-4DFA-BD2A-E3C306EABA5A}"/>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24C6112-58E7-4489-9EFF-A29F6F09752A}"/>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2">
            <a:extLst>
              <a:ext uri="{FF2B5EF4-FFF2-40B4-BE49-F238E27FC236}">
                <a16:creationId xmlns:a16="http://schemas.microsoft.com/office/drawing/2014/main" id="{089B16E6-3479-4CA3-AB6F-54D13DF6BE4D}"/>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32" name="文本占位符 2">
            <a:extLst>
              <a:ext uri="{FF2B5EF4-FFF2-40B4-BE49-F238E27FC236}">
                <a16:creationId xmlns:a16="http://schemas.microsoft.com/office/drawing/2014/main" id="{E386EE9A-C44B-478E-81FD-CA862A367271}"/>
              </a:ext>
            </a:extLst>
          </p:cNvPr>
          <p:cNvSpPr>
            <a:spLocks noGrp="1"/>
          </p:cNvSpPr>
          <p:nvPr>
            <p:ph type="body" sz="quarter" idx="23"/>
          </p:nvPr>
        </p:nvSpPr>
        <p:spPr>
          <a:xfrm>
            <a:off x="0" y="175571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5" name="文本占位符 2">
            <a:extLst>
              <a:ext uri="{FF2B5EF4-FFF2-40B4-BE49-F238E27FC236}">
                <a16:creationId xmlns:a16="http://schemas.microsoft.com/office/drawing/2014/main" id="{770B646C-9868-438F-959C-F58BD5B55A2E}"/>
              </a:ext>
            </a:extLst>
          </p:cNvPr>
          <p:cNvSpPr>
            <a:spLocks noGrp="1"/>
          </p:cNvSpPr>
          <p:nvPr>
            <p:ph type="body" sz="quarter" idx="19"/>
          </p:nvPr>
        </p:nvSpPr>
        <p:spPr>
          <a:xfrm>
            <a:off x="2" y="287710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6" name="文本占位符 2">
            <a:extLst>
              <a:ext uri="{FF2B5EF4-FFF2-40B4-BE49-F238E27FC236}">
                <a16:creationId xmlns:a16="http://schemas.microsoft.com/office/drawing/2014/main" id="{AD145C26-A5D0-4F3F-9956-321025AAD006}"/>
              </a:ext>
            </a:extLst>
          </p:cNvPr>
          <p:cNvSpPr>
            <a:spLocks noGrp="1"/>
          </p:cNvSpPr>
          <p:nvPr>
            <p:ph type="body" sz="quarter" idx="20"/>
          </p:nvPr>
        </p:nvSpPr>
        <p:spPr>
          <a:xfrm>
            <a:off x="1" y="399849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7" name="文本占位符 2">
            <a:extLst>
              <a:ext uri="{FF2B5EF4-FFF2-40B4-BE49-F238E27FC236}">
                <a16:creationId xmlns:a16="http://schemas.microsoft.com/office/drawing/2014/main" id="{1DA6E5E7-3033-48BC-B453-86E4866819E3}"/>
              </a:ext>
            </a:extLst>
          </p:cNvPr>
          <p:cNvSpPr>
            <a:spLocks noGrp="1"/>
          </p:cNvSpPr>
          <p:nvPr>
            <p:ph type="body" sz="quarter" idx="21"/>
          </p:nvPr>
        </p:nvSpPr>
        <p:spPr>
          <a:xfrm>
            <a:off x="1" y="511988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8" name="文本占位符 2">
            <a:extLst>
              <a:ext uri="{FF2B5EF4-FFF2-40B4-BE49-F238E27FC236}">
                <a16:creationId xmlns:a16="http://schemas.microsoft.com/office/drawing/2014/main" id="{C676E19B-64AA-414B-A788-1F27E417D98B}"/>
              </a:ext>
            </a:extLst>
          </p:cNvPr>
          <p:cNvSpPr>
            <a:spLocks noGrp="1"/>
          </p:cNvSpPr>
          <p:nvPr>
            <p:ph type="body" sz="quarter" idx="22"/>
          </p:nvPr>
        </p:nvSpPr>
        <p:spPr>
          <a:xfrm>
            <a:off x="1" y="6241275"/>
            <a:ext cx="3060000"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39" name="文本占位符 2">
            <a:extLst>
              <a:ext uri="{FF2B5EF4-FFF2-40B4-BE49-F238E27FC236}">
                <a16:creationId xmlns:a16="http://schemas.microsoft.com/office/drawing/2014/main" id="{2FFA0D80-E1AD-4F87-AA5D-78DCC8B239A9}"/>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41" name="文本占位符 2">
            <a:extLst>
              <a:ext uri="{FF2B5EF4-FFF2-40B4-BE49-F238E27FC236}">
                <a16:creationId xmlns:a16="http://schemas.microsoft.com/office/drawing/2014/main" id="{71410CDB-C519-40EF-BA02-9CC35ED8C850}"/>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205257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2460265-0E0E-41DD-B557-E53E7188B420}"/>
              </a:ext>
            </a:extLst>
          </p:cNvPr>
          <p:cNvSpPr/>
          <p:nvPr userDrawn="1"/>
        </p:nvSpPr>
        <p:spPr>
          <a:xfrm>
            <a:off x="-4734719" y="-2057400"/>
            <a:ext cx="27025600" cy="10363200"/>
          </a:xfrm>
          <a:prstGeom prst="ellipse">
            <a:avLst/>
          </a:prstGeom>
          <a:solidFill>
            <a:srgbClr val="174188"/>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DB4BC3F-793A-4DA4-AC0A-51A72035EC9E}"/>
              </a:ext>
            </a:extLst>
          </p:cNvPr>
          <p:cNvSpPr/>
          <p:nvPr userDrawn="1"/>
        </p:nvSpPr>
        <p:spPr>
          <a:xfrm>
            <a:off x="-4734719" y="-2224881"/>
            <a:ext cx="27025600" cy="10363200"/>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ubtitle 2">
            <a:extLst>
              <a:ext uri="{FF2B5EF4-FFF2-40B4-BE49-F238E27FC236}">
                <a16:creationId xmlns:a16="http://schemas.microsoft.com/office/drawing/2014/main" id="{502A3B35-90B2-4A59-AAE8-D7A2DFACE746}"/>
              </a:ext>
            </a:extLst>
          </p:cNvPr>
          <p:cNvSpPr>
            <a:spLocks noGrp="1"/>
          </p:cNvSpPr>
          <p:nvPr>
            <p:ph type="subTitle" idx="1" hasCustomPrompt="1"/>
          </p:nvPr>
        </p:nvSpPr>
        <p:spPr>
          <a:xfrm>
            <a:off x="4296081" y="8623789"/>
            <a:ext cx="8964000" cy="870407"/>
          </a:xfrm>
        </p:spPr>
        <p:txBody>
          <a:bodyPr>
            <a:normAutofit/>
          </a:bodyPr>
          <a:lstStyle>
            <a:lvl1pPr marL="0" indent="0" algn="ctr">
              <a:buNone/>
              <a:defRPr sz="36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r>
              <a:rPr lang="zh-CN" altLang="en-US" dirty="0"/>
              <a:t>单击此处编辑作者信息</a:t>
            </a:r>
            <a:endParaRPr lang="en-US" altLang="zh-CN" dirty="0"/>
          </a:p>
        </p:txBody>
      </p:sp>
      <p:sp>
        <p:nvSpPr>
          <p:cNvPr id="17" name="椭圆 16">
            <a:extLst>
              <a:ext uri="{FF2B5EF4-FFF2-40B4-BE49-F238E27FC236}">
                <a16:creationId xmlns:a16="http://schemas.microsoft.com/office/drawing/2014/main" id="{08EA9DF9-3567-4F9D-8CCC-68FBB284D308}"/>
              </a:ext>
            </a:extLst>
          </p:cNvPr>
          <p:cNvSpPr/>
          <p:nvPr userDrawn="1"/>
        </p:nvSpPr>
        <p:spPr>
          <a:xfrm>
            <a:off x="-4734719" y="-2234119"/>
            <a:ext cx="27025600" cy="10363200"/>
          </a:xfrm>
          <a:prstGeom prst="ellipse">
            <a:avLst/>
          </a:prstGeom>
          <a:gradFill flip="none" rotWithShape="1">
            <a:gsLst>
              <a:gs pos="0">
                <a:schemeClr val="accent1">
                  <a:lumMod val="5000"/>
                  <a:lumOff val="95000"/>
                  <a:alpha val="0"/>
                </a:schemeClr>
              </a:gs>
              <a:gs pos="34000">
                <a:srgbClr val="6C9AE6">
                  <a:alpha val="60000"/>
                </a:srgbClr>
              </a:gs>
              <a:gs pos="83000">
                <a:srgbClr val="1F4E78">
                  <a:alpha val="80000"/>
                </a:srgbClr>
              </a:gs>
              <a:gs pos="100000">
                <a:srgbClr val="174188">
                  <a:alpha val="95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8435B469-7166-4F0C-A9D3-E6E44DA1F131}"/>
              </a:ext>
            </a:extLst>
          </p:cNvPr>
          <p:cNvGrpSpPr/>
          <p:nvPr userDrawn="1"/>
        </p:nvGrpSpPr>
        <p:grpSpPr>
          <a:xfrm>
            <a:off x="13538924" y="485913"/>
            <a:ext cx="3515331" cy="1026993"/>
            <a:chOff x="735393" y="2489888"/>
            <a:chExt cx="8416981" cy="2458994"/>
          </a:xfrm>
        </p:grpSpPr>
        <p:pic>
          <p:nvPicPr>
            <p:cNvPr id="13" name="图片 12">
              <a:extLst>
                <a:ext uri="{FF2B5EF4-FFF2-40B4-BE49-F238E27FC236}">
                  <a16:creationId xmlns:a16="http://schemas.microsoft.com/office/drawing/2014/main" id="{B5690151-D4F0-4018-BB12-84CC248B7C74}"/>
                </a:ext>
              </a:extLst>
            </p:cNvPr>
            <p:cNvPicPr>
              <a:picLocks noChangeAspect="1"/>
            </p:cNvPicPr>
            <p:nvPr userDrawn="1"/>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8316" r="83455" b="19336"/>
            <a:stretch/>
          </p:blipFill>
          <p:spPr>
            <a:xfrm>
              <a:off x="735393" y="2489888"/>
              <a:ext cx="2453590" cy="2458994"/>
            </a:xfrm>
            <a:prstGeom prst="rect">
              <a:avLst/>
            </a:prstGeom>
            <a:noFill/>
            <a:ln w="53975">
              <a:noFill/>
            </a:ln>
          </p:spPr>
        </p:pic>
        <p:grpSp>
          <p:nvGrpSpPr>
            <p:cNvPr id="14" name="组合 13">
              <a:extLst>
                <a:ext uri="{FF2B5EF4-FFF2-40B4-BE49-F238E27FC236}">
                  <a16:creationId xmlns:a16="http://schemas.microsoft.com/office/drawing/2014/main" id="{2778CC74-9DB1-45B7-B28C-0B9E441FCFA2}"/>
                </a:ext>
              </a:extLst>
            </p:cNvPr>
            <p:cNvGrpSpPr/>
            <p:nvPr userDrawn="1"/>
          </p:nvGrpSpPr>
          <p:grpSpPr>
            <a:xfrm>
              <a:off x="3443552" y="2561760"/>
              <a:ext cx="5708822" cy="2315250"/>
              <a:chOff x="3669958" y="2001795"/>
              <a:chExt cx="5708822" cy="2315250"/>
            </a:xfrm>
          </p:grpSpPr>
          <p:pic>
            <p:nvPicPr>
              <p:cNvPr id="15" name="图片 14">
                <a:extLst>
                  <a:ext uri="{FF2B5EF4-FFF2-40B4-BE49-F238E27FC236}">
                    <a16:creationId xmlns:a16="http://schemas.microsoft.com/office/drawing/2014/main" id="{07E60853-3720-4D85-ADEA-755F927641EB}"/>
                  </a:ext>
                </a:extLst>
              </p:cNvPr>
              <p:cNvPicPr>
                <a:picLocks noChangeAspect="1"/>
              </p:cNvPicPr>
              <p:nvPr userDrawn="1"/>
            </p:nvPicPr>
            <p:blipFill rotWithShape="1">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68988" t="61834" b="21079"/>
              <a:stretch/>
            </p:blipFill>
            <p:spPr>
              <a:xfrm>
                <a:off x="3669958" y="3596139"/>
                <a:ext cx="5708822" cy="720906"/>
              </a:xfrm>
              <a:prstGeom prst="rect">
                <a:avLst/>
              </a:prstGeom>
            </p:spPr>
          </p:pic>
          <p:pic>
            <p:nvPicPr>
              <p:cNvPr id="16" name="图片 15">
                <a:extLst>
                  <a:ext uri="{FF2B5EF4-FFF2-40B4-BE49-F238E27FC236}">
                    <a16:creationId xmlns:a16="http://schemas.microsoft.com/office/drawing/2014/main" id="{4F12D01F-B8E5-4490-B21E-CB4A6FC04FDF}"/>
                  </a:ext>
                </a:extLst>
              </p:cNvPr>
              <p:cNvPicPr>
                <a:picLocks noChangeAspect="1"/>
              </p:cNvPicPr>
              <p:nvPr userDrawn="1"/>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7303" t="11985" r="44201" b="37480"/>
              <a:stretch/>
            </p:blipFill>
            <p:spPr>
              <a:xfrm>
                <a:off x="3669958" y="2001795"/>
                <a:ext cx="5708822" cy="1717590"/>
              </a:xfrm>
              <a:prstGeom prst="rect">
                <a:avLst/>
              </a:prstGeom>
            </p:spPr>
          </p:pic>
        </p:grpSp>
      </p:grpSp>
      <p:sp>
        <p:nvSpPr>
          <p:cNvPr id="2" name="标题 1">
            <a:extLst>
              <a:ext uri="{FF2B5EF4-FFF2-40B4-BE49-F238E27FC236}">
                <a16:creationId xmlns:a16="http://schemas.microsoft.com/office/drawing/2014/main" id="{D7BB6346-715B-4374-B312-967A8558D581}"/>
              </a:ext>
            </a:extLst>
          </p:cNvPr>
          <p:cNvSpPr>
            <a:spLocks noGrp="1"/>
          </p:cNvSpPr>
          <p:nvPr>
            <p:ph type="title"/>
          </p:nvPr>
        </p:nvSpPr>
        <p:spPr>
          <a:xfrm>
            <a:off x="1206500" y="3541037"/>
            <a:ext cx="15143163" cy="1909762"/>
          </a:xfrm>
        </p:spPr>
        <p:txBody>
          <a:bodyPr>
            <a:normAutofit/>
          </a:bodyPr>
          <a:lstStyle>
            <a:lvl1pPr algn="ctr">
              <a:defRPr sz="7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574008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FFE3F95-42F1-4ED4-AE8A-2762F860A14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20882" b="5395"/>
          <a:stretch/>
        </p:blipFill>
        <p:spPr>
          <a:xfrm>
            <a:off x="1" y="-1"/>
            <a:ext cx="17556162" cy="9875838"/>
          </a:xfrm>
          <a:prstGeom prst="rect">
            <a:avLst/>
          </a:prstGeom>
        </p:spPr>
      </p:pic>
      <p:sp>
        <p:nvSpPr>
          <p:cNvPr id="6" name="矩形 5">
            <a:extLst>
              <a:ext uri="{FF2B5EF4-FFF2-40B4-BE49-F238E27FC236}">
                <a16:creationId xmlns:a16="http://schemas.microsoft.com/office/drawing/2014/main" id="{506C11C0-6B2D-44B7-8619-023DB71740A9}"/>
              </a:ext>
            </a:extLst>
          </p:cNvPr>
          <p:cNvSpPr/>
          <p:nvPr userDrawn="1"/>
        </p:nvSpPr>
        <p:spPr>
          <a:xfrm>
            <a:off x="-1" y="0"/>
            <a:ext cx="17556163" cy="9875838"/>
          </a:xfrm>
          <a:prstGeom prst="rect">
            <a:avLst/>
          </a:prstGeom>
          <a:gradFill flip="none" rotWithShape="1">
            <a:gsLst>
              <a:gs pos="0">
                <a:schemeClr val="accent1">
                  <a:lumMod val="5000"/>
                  <a:lumOff val="95000"/>
                  <a:alpha val="0"/>
                </a:schemeClr>
              </a:gs>
              <a:gs pos="55000">
                <a:srgbClr val="174188">
                  <a:alpha val="41000"/>
                </a:srgbClr>
              </a:gs>
              <a:gs pos="80000">
                <a:srgbClr val="174188">
                  <a:alpha val="77000"/>
                </a:srgbClr>
              </a:gs>
              <a:gs pos="100000">
                <a:srgbClr val="17418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ctrTitle" hasCustomPrompt="1"/>
          </p:nvPr>
        </p:nvSpPr>
        <p:spPr>
          <a:xfrm>
            <a:off x="1368614" y="2024656"/>
            <a:ext cx="8964000" cy="2586094"/>
          </a:xfrm>
        </p:spPr>
        <p:txBody>
          <a:bodyPr anchor="b">
            <a:noAutofit/>
          </a:bodyPr>
          <a:lstStyle>
            <a:lvl1pPr algn="ctr">
              <a:lnSpc>
                <a:spcPts val="8640"/>
              </a:lnSpc>
              <a:spcAft>
                <a:spcPts val="2000"/>
              </a:spcAft>
              <a:defRPr sz="8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单击此处编辑标题信息</a:t>
            </a:r>
            <a:endParaRPr lang="en-US" dirty="0"/>
          </a:p>
        </p:txBody>
      </p:sp>
      <p:sp>
        <p:nvSpPr>
          <p:cNvPr id="3" name="Subtitle 2"/>
          <p:cNvSpPr>
            <a:spLocks noGrp="1"/>
          </p:cNvSpPr>
          <p:nvPr>
            <p:ph type="subTitle" idx="1" hasCustomPrompt="1"/>
          </p:nvPr>
        </p:nvSpPr>
        <p:spPr>
          <a:xfrm>
            <a:off x="1368614" y="6034406"/>
            <a:ext cx="8964000" cy="2051542"/>
          </a:xfrm>
        </p:spPr>
        <p:txBody>
          <a:bodyPr>
            <a:normAutofit/>
          </a:bodyPr>
          <a:lstStyle>
            <a:lvl1pPr marL="0" indent="0" algn="l">
              <a:buNone/>
              <a:defRPr sz="3200" b="0">
                <a:solidFill>
                  <a:schemeClr val="bg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r>
              <a:rPr lang="zh-CN" altLang="en-US" dirty="0"/>
              <a:t>单击此处编辑作者信息</a:t>
            </a:r>
            <a:endParaRPr lang="en-US" altLang="zh-CN" dirty="0"/>
          </a:p>
        </p:txBody>
      </p:sp>
      <p:cxnSp>
        <p:nvCxnSpPr>
          <p:cNvPr id="12" name="直接连接符 11">
            <a:extLst>
              <a:ext uri="{FF2B5EF4-FFF2-40B4-BE49-F238E27FC236}">
                <a16:creationId xmlns:a16="http://schemas.microsoft.com/office/drawing/2014/main" id="{A686CEFE-7E8F-4851-8426-02316F88CE28}"/>
              </a:ext>
            </a:extLst>
          </p:cNvPr>
          <p:cNvCxnSpPr/>
          <p:nvPr userDrawn="1"/>
        </p:nvCxnSpPr>
        <p:spPr>
          <a:xfrm>
            <a:off x="1368614" y="1789890"/>
            <a:ext cx="896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87809C6A-43EE-425C-BA63-A2524303DB53}"/>
              </a:ext>
            </a:extLst>
          </p:cNvPr>
          <p:cNvGrpSpPr/>
          <p:nvPr userDrawn="1"/>
        </p:nvGrpSpPr>
        <p:grpSpPr>
          <a:xfrm>
            <a:off x="13538924" y="485913"/>
            <a:ext cx="3515331" cy="1026993"/>
            <a:chOff x="735393" y="2489888"/>
            <a:chExt cx="8416981" cy="2458994"/>
          </a:xfrm>
        </p:grpSpPr>
        <p:pic>
          <p:nvPicPr>
            <p:cNvPr id="15" name="图片 14">
              <a:extLst>
                <a:ext uri="{FF2B5EF4-FFF2-40B4-BE49-F238E27FC236}">
                  <a16:creationId xmlns:a16="http://schemas.microsoft.com/office/drawing/2014/main" id="{7244458E-7A80-4685-8909-63C34C7F5699}"/>
                </a:ext>
              </a:extLst>
            </p:cNvPr>
            <p:cNvPicPr>
              <a:picLocks noChangeAspect="1"/>
            </p:cNvPicPr>
            <p:nvPr userDrawn="1"/>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8316" r="83455" b="19336"/>
            <a:stretch/>
          </p:blipFill>
          <p:spPr>
            <a:xfrm>
              <a:off x="735393" y="2489888"/>
              <a:ext cx="2453590" cy="2458994"/>
            </a:xfrm>
            <a:prstGeom prst="rect">
              <a:avLst/>
            </a:prstGeom>
            <a:ln>
              <a:noFill/>
            </a:ln>
            <a:effectLst>
              <a:outerShdw blurRad="190500" algn="tl" rotWithShape="0">
                <a:srgbClr val="000000">
                  <a:alpha val="70000"/>
                </a:srgbClr>
              </a:outerShdw>
            </a:effectLst>
          </p:spPr>
        </p:pic>
        <p:grpSp>
          <p:nvGrpSpPr>
            <p:cNvPr id="16" name="组合 15">
              <a:extLst>
                <a:ext uri="{FF2B5EF4-FFF2-40B4-BE49-F238E27FC236}">
                  <a16:creationId xmlns:a16="http://schemas.microsoft.com/office/drawing/2014/main" id="{230A84D0-908A-4532-8360-BB71DA1E2921}"/>
                </a:ext>
              </a:extLst>
            </p:cNvPr>
            <p:cNvGrpSpPr/>
            <p:nvPr userDrawn="1"/>
          </p:nvGrpSpPr>
          <p:grpSpPr>
            <a:xfrm>
              <a:off x="3443552" y="2561760"/>
              <a:ext cx="5708822" cy="2315250"/>
              <a:chOff x="3669958" y="2001795"/>
              <a:chExt cx="5708822" cy="2315250"/>
            </a:xfrm>
          </p:grpSpPr>
          <p:pic>
            <p:nvPicPr>
              <p:cNvPr id="17" name="图片 16">
                <a:extLst>
                  <a:ext uri="{FF2B5EF4-FFF2-40B4-BE49-F238E27FC236}">
                    <a16:creationId xmlns:a16="http://schemas.microsoft.com/office/drawing/2014/main" id="{5621D86D-B0B6-4743-A9DE-7CC6C99D7FD1}"/>
                  </a:ext>
                </a:extLst>
              </p:cNvPr>
              <p:cNvPicPr>
                <a:picLocks noChangeAspect="1"/>
              </p:cNvPicPr>
              <p:nvPr userDrawn="1"/>
            </p:nvPicPr>
            <p:blipFill rotWithShape="1">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68988" t="61834" b="21079"/>
              <a:stretch/>
            </p:blipFill>
            <p:spPr>
              <a:xfrm>
                <a:off x="3669958" y="3596139"/>
                <a:ext cx="5708822" cy="720906"/>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id="{8BAFBA5B-7964-45A6-A990-A24670414E29}"/>
                  </a:ext>
                </a:extLst>
              </p:cNvPr>
              <p:cNvPicPr>
                <a:picLocks noChangeAspect="1"/>
              </p:cNvPicPr>
              <p:nvPr userDrawn="1"/>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7303" t="11985" r="44201" b="37480"/>
              <a:stretch/>
            </p:blipFill>
            <p:spPr>
              <a:xfrm>
                <a:off x="3669958" y="2001795"/>
                <a:ext cx="5708822" cy="1717590"/>
              </a:xfrm>
              <a:prstGeom prst="rect">
                <a:avLst/>
              </a:prstGeom>
              <a:ln>
                <a:noFill/>
              </a:ln>
              <a:effectLst>
                <a:outerShdw blurRad="190500" algn="tl" rotWithShape="0">
                  <a:srgbClr val="000000">
                    <a:alpha val="70000"/>
                  </a:srgbClr>
                </a:outerShdw>
              </a:effectLst>
            </p:spPr>
          </p:pic>
        </p:grpSp>
      </p:grpSp>
      <p:sp>
        <p:nvSpPr>
          <p:cNvPr id="29" name="文本占位符 28">
            <a:extLst>
              <a:ext uri="{FF2B5EF4-FFF2-40B4-BE49-F238E27FC236}">
                <a16:creationId xmlns:a16="http://schemas.microsoft.com/office/drawing/2014/main" id="{E90DF020-307C-4C83-BD19-C1ED4D1C8C2D}"/>
              </a:ext>
            </a:extLst>
          </p:cNvPr>
          <p:cNvSpPr>
            <a:spLocks noGrp="1"/>
          </p:cNvSpPr>
          <p:nvPr>
            <p:ph type="body" sz="quarter" idx="10" hasCustomPrompt="1"/>
          </p:nvPr>
        </p:nvSpPr>
        <p:spPr>
          <a:xfrm>
            <a:off x="1368614" y="1181804"/>
            <a:ext cx="8895010" cy="561482"/>
          </a:xfrm>
        </p:spPr>
        <p:txBody>
          <a:bodyPr>
            <a:normAutofit/>
          </a:bodyPr>
          <a:lstStyle>
            <a:lvl1pPr marL="0" indent="0">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a:t>
            </a:r>
            <a:r>
              <a:rPr lang="zh-CN" altLang="en-US" sz="3600" dirty="0"/>
              <a:t>此处编辑抬头信息</a:t>
            </a:r>
            <a:endParaRPr lang="zh-CN" altLang="en-US" dirty="0"/>
          </a:p>
        </p:txBody>
      </p:sp>
    </p:spTree>
    <p:extLst>
      <p:ext uri="{BB962C8B-B14F-4D97-AF65-F5344CB8AC3E}">
        <p14:creationId xmlns:p14="http://schemas.microsoft.com/office/powerpoint/2010/main" val="134537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alpha val="4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329076A-2C14-41AD-AAE4-9B6D38F6E9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7556163" cy="9875838"/>
          </a:xfrm>
          <a:prstGeom prst="rect">
            <a:avLst/>
          </a:prstGeom>
        </p:spPr>
      </p:pic>
      <p:sp>
        <p:nvSpPr>
          <p:cNvPr id="8" name="矩形 7">
            <a:extLst>
              <a:ext uri="{FF2B5EF4-FFF2-40B4-BE49-F238E27FC236}">
                <a16:creationId xmlns:a16="http://schemas.microsoft.com/office/drawing/2014/main" id="{2760916F-563D-41A0-B9FB-20BAFBDF1DA5}"/>
              </a:ext>
            </a:extLst>
          </p:cNvPr>
          <p:cNvSpPr/>
          <p:nvPr userDrawn="1"/>
        </p:nvSpPr>
        <p:spPr>
          <a:xfrm>
            <a:off x="0" y="0"/>
            <a:ext cx="17556163" cy="9875838"/>
          </a:xfrm>
          <a:prstGeom prst="rect">
            <a:avLst/>
          </a:prstGeom>
          <a:solidFill>
            <a:srgbClr val="174188">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五边形 8">
            <a:extLst>
              <a:ext uri="{FF2B5EF4-FFF2-40B4-BE49-F238E27FC236}">
                <a16:creationId xmlns:a16="http://schemas.microsoft.com/office/drawing/2014/main" id="{16FBA181-7FB5-4C60-A041-218F15230AFC}"/>
              </a:ext>
            </a:extLst>
          </p:cNvPr>
          <p:cNvSpPr/>
          <p:nvPr userDrawn="1"/>
        </p:nvSpPr>
        <p:spPr>
          <a:xfrm rot="5400000">
            <a:off x="4722297" y="-1635115"/>
            <a:ext cx="8111565" cy="11319803"/>
          </a:xfrm>
          <a:prstGeom prst="homePlate">
            <a:avLst/>
          </a:prstGeom>
          <a:solidFill>
            <a:schemeClr val="bg1">
              <a:alpha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箭头: V 形 9">
            <a:extLst>
              <a:ext uri="{FF2B5EF4-FFF2-40B4-BE49-F238E27FC236}">
                <a16:creationId xmlns:a16="http://schemas.microsoft.com/office/drawing/2014/main" id="{00E6BC6E-B24C-4C27-A9BC-3385070466E5}"/>
              </a:ext>
            </a:extLst>
          </p:cNvPr>
          <p:cNvSpPr/>
          <p:nvPr userDrawn="1"/>
        </p:nvSpPr>
        <p:spPr>
          <a:xfrm rot="5400000">
            <a:off x="6392832" y="962332"/>
            <a:ext cx="4770492" cy="11319803"/>
          </a:xfrm>
          <a:prstGeom prst="chevron">
            <a:avLst>
              <a:gd name="adj" fmla="val 85174"/>
            </a:avLst>
          </a:prstGeom>
          <a:solidFill>
            <a:schemeClr val="bg1">
              <a:alpha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a:extLst>
              <a:ext uri="{FF2B5EF4-FFF2-40B4-BE49-F238E27FC236}">
                <a16:creationId xmlns:a16="http://schemas.microsoft.com/office/drawing/2014/main" id="{0645AC37-E380-44D9-AA6E-0391F8FFB323}"/>
              </a:ext>
            </a:extLst>
          </p:cNvPr>
          <p:cNvSpPr>
            <a:spLocks noGrp="1"/>
          </p:cNvSpPr>
          <p:nvPr>
            <p:ph type="title" hasCustomPrompt="1"/>
          </p:nvPr>
        </p:nvSpPr>
        <p:spPr>
          <a:xfrm>
            <a:off x="3118177" y="3683566"/>
            <a:ext cx="11319804" cy="1909762"/>
          </a:xfrm>
        </p:spPr>
        <p:txBody>
          <a:bodyPr>
            <a:normAutofit/>
          </a:bodyPr>
          <a:lstStyle>
            <a:lvl1pPr algn="ctr">
              <a:defRPr sz="8000" b="1">
                <a:latin typeface="微软雅黑" panose="020B0503020204020204" pitchFamily="34" charset="-122"/>
                <a:ea typeface="微软雅黑" panose="020B0503020204020204" pitchFamily="34" charset="-122"/>
              </a:defRPr>
            </a:lvl1pPr>
          </a:lstStyle>
          <a:p>
            <a:r>
              <a:rPr lang="zh-CN" altLang="en-US" dirty="0"/>
              <a:t>谢谢倾听！</a:t>
            </a:r>
          </a:p>
        </p:txBody>
      </p:sp>
      <p:grpSp>
        <p:nvGrpSpPr>
          <p:cNvPr id="26" name="组合 25">
            <a:extLst>
              <a:ext uri="{FF2B5EF4-FFF2-40B4-BE49-F238E27FC236}">
                <a16:creationId xmlns:a16="http://schemas.microsoft.com/office/drawing/2014/main" id="{1B23313C-8556-4DF9-982C-C1AA0F0159DD}"/>
              </a:ext>
            </a:extLst>
          </p:cNvPr>
          <p:cNvGrpSpPr/>
          <p:nvPr userDrawn="1"/>
        </p:nvGrpSpPr>
        <p:grpSpPr>
          <a:xfrm>
            <a:off x="7056792" y="373228"/>
            <a:ext cx="3442578" cy="2936847"/>
            <a:chOff x="8343904" y="373229"/>
            <a:chExt cx="2384275" cy="2034014"/>
          </a:xfrm>
        </p:grpSpPr>
        <p:pic>
          <p:nvPicPr>
            <p:cNvPr id="22" name="图片 21">
              <a:extLst>
                <a:ext uri="{FF2B5EF4-FFF2-40B4-BE49-F238E27FC236}">
                  <a16:creationId xmlns:a16="http://schemas.microsoft.com/office/drawing/2014/main" id="{48630863-6F8F-4F70-89E5-451AA1AEA5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316" r="83455" b="19336"/>
            <a:stretch/>
          </p:blipFill>
          <p:spPr>
            <a:xfrm>
              <a:off x="9023673" y="373229"/>
              <a:ext cx="1024736" cy="1026993"/>
            </a:xfrm>
            <a:prstGeom prst="rect">
              <a:avLst/>
            </a:prstGeom>
          </p:spPr>
        </p:pic>
        <p:grpSp>
          <p:nvGrpSpPr>
            <p:cNvPr id="23" name="组合 22">
              <a:extLst>
                <a:ext uri="{FF2B5EF4-FFF2-40B4-BE49-F238E27FC236}">
                  <a16:creationId xmlns:a16="http://schemas.microsoft.com/office/drawing/2014/main" id="{11330914-5316-4C97-B7C7-35E209678AAB}"/>
                </a:ext>
              </a:extLst>
            </p:cNvPr>
            <p:cNvGrpSpPr/>
            <p:nvPr userDrawn="1"/>
          </p:nvGrpSpPr>
          <p:grpSpPr>
            <a:xfrm>
              <a:off x="8343904" y="1440284"/>
              <a:ext cx="2384275" cy="966959"/>
              <a:chOff x="3669958" y="2001795"/>
              <a:chExt cx="5708822" cy="2315250"/>
            </a:xfrm>
          </p:grpSpPr>
          <p:pic>
            <p:nvPicPr>
              <p:cNvPr id="24" name="图片 23">
                <a:extLst>
                  <a:ext uri="{FF2B5EF4-FFF2-40B4-BE49-F238E27FC236}">
                    <a16:creationId xmlns:a16="http://schemas.microsoft.com/office/drawing/2014/main" id="{90AD6512-C1DB-4452-8B56-4FB95218797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68988" t="61834" b="21079"/>
              <a:stretch/>
            </p:blipFill>
            <p:spPr>
              <a:xfrm>
                <a:off x="3669958" y="3596139"/>
                <a:ext cx="5708822" cy="720906"/>
              </a:xfrm>
              <a:prstGeom prst="rect">
                <a:avLst/>
              </a:prstGeom>
            </p:spPr>
          </p:pic>
          <p:pic>
            <p:nvPicPr>
              <p:cNvPr id="25" name="图片 24">
                <a:extLst>
                  <a:ext uri="{FF2B5EF4-FFF2-40B4-BE49-F238E27FC236}">
                    <a16:creationId xmlns:a16="http://schemas.microsoft.com/office/drawing/2014/main" id="{5913DEB3-6979-4332-9644-E52FD200C20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303" t="11985" r="44201" b="37480"/>
              <a:stretch/>
            </p:blipFill>
            <p:spPr>
              <a:xfrm>
                <a:off x="3669958" y="2001795"/>
                <a:ext cx="5708822" cy="1717590"/>
              </a:xfrm>
              <a:prstGeom prst="rect">
                <a:avLst/>
              </a:prstGeom>
            </p:spPr>
          </p:pic>
        </p:grpSp>
      </p:grpSp>
    </p:spTree>
    <p:extLst>
      <p:ext uri="{BB962C8B-B14F-4D97-AF65-F5344CB8AC3E}">
        <p14:creationId xmlns:p14="http://schemas.microsoft.com/office/powerpoint/2010/main" val="298308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B42163-ACDC-4D73-BA8B-383ECCFBFC04}"/>
              </a:ext>
            </a:extLst>
          </p:cNvPr>
          <p:cNvSpPr/>
          <p:nvPr userDrawn="1"/>
        </p:nvSpPr>
        <p:spPr>
          <a:xfrm>
            <a:off x="0" y="1281446"/>
            <a:ext cx="4835473"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ubtitle 2">
            <a:extLst>
              <a:ext uri="{FF2B5EF4-FFF2-40B4-BE49-F238E27FC236}">
                <a16:creationId xmlns:a16="http://schemas.microsoft.com/office/drawing/2014/main" id="{9FA6F8C5-5EA5-4852-BDF3-5665DC33B823}"/>
              </a:ext>
            </a:extLst>
          </p:cNvPr>
          <p:cNvSpPr>
            <a:spLocks noGrp="1"/>
          </p:cNvSpPr>
          <p:nvPr userDrawn="1">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sp>
        <p:nvSpPr>
          <p:cNvPr id="15" name="文本占位符 2">
            <a:extLst>
              <a:ext uri="{FF2B5EF4-FFF2-40B4-BE49-F238E27FC236}">
                <a16:creationId xmlns:a16="http://schemas.microsoft.com/office/drawing/2014/main" id="{C1DC7BC9-38B1-45C5-B97C-55D830A4B907}"/>
              </a:ext>
            </a:extLst>
          </p:cNvPr>
          <p:cNvSpPr>
            <a:spLocks noGrp="1"/>
          </p:cNvSpPr>
          <p:nvPr userDrawn="1">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17" name="文本占位符 2">
            <a:extLst>
              <a:ext uri="{FF2B5EF4-FFF2-40B4-BE49-F238E27FC236}">
                <a16:creationId xmlns:a16="http://schemas.microsoft.com/office/drawing/2014/main" id="{0A091A5C-162D-49AC-BC84-7D5BFDC89B7D}"/>
              </a:ext>
            </a:extLst>
          </p:cNvPr>
          <p:cNvSpPr>
            <a:spLocks noGrp="1"/>
          </p:cNvSpPr>
          <p:nvPr userDrawn="1">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19" name="文本占位符 2">
            <a:extLst>
              <a:ext uri="{FF2B5EF4-FFF2-40B4-BE49-F238E27FC236}">
                <a16:creationId xmlns:a16="http://schemas.microsoft.com/office/drawing/2014/main" id="{68AFE39E-337E-4510-B9B0-BA291BF3DF87}"/>
              </a:ext>
            </a:extLst>
          </p:cNvPr>
          <p:cNvSpPr>
            <a:spLocks noGrp="1"/>
          </p:cNvSpPr>
          <p:nvPr userDrawn="1">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14" name="梯形 13">
            <a:extLst>
              <a:ext uri="{FF2B5EF4-FFF2-40B4-BE49-F238E27FC236}">
                <a16:creationId xmlns:a16="http://schemas.microsoft.com/office/drawing/2014/main" id="{1EF25A6D-8A86-42AA-88B3-361CB45DDBBC}"/>
              </a:ext>
            </a:extLst>
          </p:cNvPr>
          <p:cNvSpPr/>
          <p:nvPr userDrawn="1"/>
        </p:nvSpPr>
        <p:spPr>
          <a:xfrm rot="16200000">
            <a:off x="2984679" y="2574301"/>
            <a:ext cx="3143649" cy="557938"/>
          </a:xfrm>
          <a:prstGeom prst="trapezoid">
            <a:avLst>
              <a:gd name="adj" fmla="val 120004"/>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8321332-BAB0-4A94-A18D-4BFFE53122FB}"/>
              </a:ext>
            </a:extLst>
          </p:cNvPr>
          <p:cNvSpPr/>
          <p:nvPr userDrawn="1"/>
        </p:nvSpPr>
        <p:spPr>
          <a:xfrm>
            <a:off x="4277532" y="1976364"/>
            <a:ext cx="13278630" cy="2448731"/>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2">
            <a:extLst>
              <a:ext uri="{FF2B5EF4-FFF2-40B4-BE49-F238E27FC236}">
                <a16:creationId xmlns:a16="http://schemas.microsoft.com/office/drawing/2014/main" id="{958B6837-B800-483E-86B0-841346EF4E6E}"/>
              </a:ext>
            </a:extLst>
          </p:cNvPr>
          <p:cNvSpPr>
            <a:spLocks noGrp="1"/>
          </p:cNvSpPr>
          <p:nvPr>
            <p:ph type="body" sz="quarter" idx="18" hasCustomPrompt="1"/>
          </p:nvPr>
        </p:nvSpPr>
        <p:spPr>
          <a:xfrm>
            <a:off x="4593541" y="2499441"/>
            <a:ext cx="12074941" cy="1402575"/>
          </a:xfrm>
          <a:prstGeom prst="rect">
            <a:avLst/>
          </a:prstGeom>
          <a:noFill/>
          <a:effectLst>
            <a:softEdge rad="63500"/>
          </a:effectLst>
        </p:spPr>
        <p:txBody>
          <a:bodyPr anchor="ctr">
            <a:noAutofit/>
          </a:bodyPr>
          <a:lstStyle>
            <a:lvl1pPr marL="180000" indent="0" algn="ctr">
              <a:buNone/>
              <a:defRPr lang="zh-CN" altLang="en-US" sz="7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4" name="文本占位符 2">
            <a:extLst>
              <a:ext uri="{FF2B5EF4-FFF2-40B4-BE49-F238E27FC236}">
                <a16:creationId xmlns:a16="http://schemas.microsoft.com/office/drawing/2014/main" id="{CC0205EA-BCA8-42F6-BE49-9DDA662499B5}"/>
              </a:ext>
            </a:extLst>
          </p:cNvPr>
          <p:cNvSpPr>
            <a:spLocks noGrp="1"/>
          </p:cNvSpPr>
          <p:nvPr>
            <p:ph type="body" sz="quarter" idx="13"/>
          </p:nvPr>
        </p:nvSpPr>
        <p:spPr>
          <a:xfrm>
            <a:off x="5346277" y="4580073"/>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5" name="文本占位符 2">
            <a:extLst>
              <a:ext uri="{FF2B5EF4-FFF2-40B4-BE49-F238E27FC236}">
                <a16:creationId xmlns:a16="http://schemas.microsoft.com/office/drawing/2014/main" id="{6916EBFB-FE6F-4F16-9D76-7DDC5819B99C}"/>
              </a:ext>
            </a:extLst>
          </p:cNvPr>
          <p:cNvSpPr>
            <a:spLocks noGrp="1"/>
          </p:cNvSpPr>
          <p:nvPr>
            <p:ph type="body" sz="quarter" idx="25"/>
          </p:nvPr>
        </p:nvSpPr>
        <p:spPr>
          <a:xfrm>
            <a:off x="11233050" y="4580072"/>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9" name="矩形: 圆角 28">
            <a:extLst>
              <a:ext uri="{FF2B5EF4-FFF2-40B4-BE49-F238E27FC236}">
                <a16:creationId xmlns:a16="http://schemas.microsoft.com/office/drawing/2014/main" id="{BBD9A37A-94D4-4E11-AA7E-3D7D4C0E51C8}"/>
              </a:ext>
            </a:extLst>
          </p:cNvPr>
          <p:cNvSpPr/>
          <p:nvPr userDrawn="1"/>
        </p:nvSpPr>
        <p:spPr>
          <a:xfrm>
            <a:off x="177801" y="220119"/>
            <a:ext cx="2705099" cy="892500"/>
          </a:xfrm>
          <a:prstGeom prst="roundRect">
            <a:avLst>
              <a:gd name="adj" fmla="val 20723"/>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63500" sx="102000" sy="102000" algn="ctr" rotWithShape="0">
                  <a:prstClr val="black">
                    <a:alpha val="40000"/>
                  </a:prstClr>
                </a:outerShdw>
              </a:effectLst>
            </a:endParaRPr>
          </a:p>
        </p:txBody>
      </p:sp>
      <p:sp>
        <p:nvSpPr>
          <p:cNvPr id="30" name="文本占位符 2">
            <a:extLst>
              <a:ext uri="{FF2B5EF4-FFF2-40B4-BE49-F238E27FC236}">
                <a16:creationId xmlns:a16="http://schemas.microsoft.com/office/drawing/2014/main" id="{ED46F18C-E976-4D32-8EF7-5B628035FB4A}"/>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Tree>
    <p:extLst>
      <p:ext uri="{BB962C8B-B14F-4D97-AF65-F5344CB8AC3E}">
        <p14:creationId xmlns:p14="http://schemas.microsoft.com/office/powerpoint/2010/main" val="403704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9FA6F8C5-5EA5-4852-BDF3-5665DC33B823}"/>
              </a:ext>
            </a:extLst>
          </p:cNvPr>
          <p:cNvSpPr>
            <a:spLocks noGrp="1"/>
          </p:cNvSpPr>
          <p:nvPr userDrawn="1">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grpSp>
        <p:nvGrpSpPr>
          <p:cNvPr id="21" name="组合 20">
            <a:extLst>
              <a:ext uri="{FF2B5EF4-FFF2-40B4-BE49-F238E27FC236}">
                <a16:creationId xmlns:a16="http://schemas.microsoft.com/office/drawing/2014/main" id="{9467FC7C-0855-4AA8-ABE4-4859199214D7}"/>
              </a:ext>
            </a:extLst>
          </p:cNvPr>
          <p:cNvGrpSpPr/>
          <p:nvPr userDrawn="1"/>
        </p:nvGrpSpPr>
        <p:grpSpPr>
          <a:xfrm>
            <a:off x="0" y="1114090"/>
            <a:ext cx="3251200" cy="2200761"/>
            <a:chOff x="0" y="1114090"/>
            <a:chExt cx="4052006" cy="2200761"/>
          </a:xfrm>
        </p:grpSpPr>
        <p:sp>
          <p:nvSpPr>
            <p:cNvPr id="22" name="梯形 21">
              <a:extLst>
                <a:ext uri="{FF2B5EF4-FFF2-40B4-BE49-F238E27FC236}">
                  <a16:creationId xmlns:a16="http://schemas.microsoft.com/office/drawing/2014/main" id="{03A438E4-14BC-4F96-AB8F-A66D905521A9}"/>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D06A941-E66C-45AE-974E-6AABD6224C00}"/>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
            <a:extLst>
              <a:ext uri="{FF2B5EF4-FFF2-40B4-BE49-F238E27FC236}">
                <a16:creationId xmlns:a16="http://schemas.microsoft.com/office/drawing/2014/main" id="{4954C203-E7F0-4747-940D-BF271757C1D2}"/>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
        <p:nvSpPr>
          <p:cNvPr id="25" name="文本占位符 2">
            <a:extLst>
              <a:ext uri="{FF2B5EF4-FFF2-40B4-BE49-F238E27FC236}">
                <a16:creationId xmlns:a16="http://schemas.microsoft.com/office/drawing/2014/main" id="{18F57DED-27DB-4061-BD65-A2C757998A7C}"/>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6" name="文本占位符 2">
            <a:extLst>
              <a:ext uri="{FF2B5EF4-FFF2-40B4-BE49-F238E27FC236}">
                <a16:creationId xmlns:a16="http://schemas.microsoft.com/office/drawing/2014/main" id="{A490323D-4DD2-4640-8823-370BA49E74F0}"/>
              </a:ext>
            </a:extLst>
          </p:cNvPr>
          <p:cNvSpPr>
            <a:spLocks noGrp="1"/>
          </p:cNvSpPr>
          <p:nvPr>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7" name="文本占位符 2">
            <a:extLst>
              <a:ext uri="{FF2B5EF4-FFF2-40B4-BE49-F238E27FC236}">
                <a16:creationId xmlns:a16="http://schemas.microsoft.com/office/drawing/2014/main" id="{06E8EF4E-FA8D-4753-8D41-481FD13CE210}"/>
              </a:ext>
            </a:extLst>
          </p:cNvPr>
          <p:cNvSpPr>
            <a:spLocks noGrp="1"/>
          </p:cNvSpPr>
          <p:nvPr>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2A2504D3-5F85-467D-A481-26A1385D5FC3}"/>
              </a:ext>
            </a:extLst>
          </p:cNvPr>
          <p:cNvSpPr>
            <a:spLocks noGrp="1"/>
          </p:cNvSpPr>
          <p:nvPr>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9" name="文本占位符 2">
            <a:extLst>
              <a:ext uri="{FF2B5EF4-FFF2-40B4-BE49-F238E27FC236}">
                <a16:creationId xmlns:a16="http://schemas.microsoft.com/office/drawing/2014/main" id="{4EEEB612-56D4-4992-9BEC-3A95E9B853F8}"/>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Tree>
    <p:extLst>
      <p:ext uri="{BB962C8B-B14F-4D97-AF65-F5344CB8AC3E}">
        <p14:creationId xmlns:p14="http://schemas.microsoft.com/office/powerpoint/2010/main" val="365867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B42163-ACDC-4D73-BA8B-383ECCFBFC04}"/>
              </a:ext>
            </a:extLst>
          </p:cNvPr>
          <p:cNvSpPr/>
          <p:nvPr userDrawn="1"/>
        </p:nvSpPr>
        <p:spPr>
          <a:xfrm>
            <a:off x="0" y="3524226"/>
            <a:ext cx="4649492"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ubtitle 2">
            <a:extLst>
              <a:ext uri="{FF2B5EF4-FFF2-40B4-BE49-F238E27FC236}">
                <a16:creationId xmlns:a16="http://schemas.microsoft.com/office/drawing/2014/main" id="{9FA6F8C5-5EA5-4852-BDF3-5665DC33B823}"/>
              </a:ext>
            </a:extLst>
          </p:cNvPr>
          <p:cNvSpPr>
            <a:spLocks noGrp="1"/>
          </p:cNvSpPr>
          <p:nvPr userDrawn="1">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sp>
        <p:nvSpPr>
          <p:cNvPr id="16" name="矩形 15">
            <a:extLst>
              <a:ext uri="{FF2B5EF4-FFF2-40B4-BE49-F238E27FC236}">
                <a16:creationId xmlns:a16="http://schemas.microsoft.com/office/drawing/2014/main" id="{FE059120-68A5-40B9-B01C-2DA4E5948EEB}"/>
              </a:ext>
            </a:extLst>
          </p:cNvPr>
          <p:cNvSpPr/>
          <p:nvPr userDrawn="1"/>
        </p:nvSpPr>
        <p:spPr>
          <a:xfrm>
            <a:off x="4277532" y="3239963"/>
            <a:ext cx="13278630" cy="2448731"/>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2">
            <a:extLst>
              <a:ext uri="{FF2B5EF4-FFF2-40B4-BE49-F238E27FC236}">
                <a16:creationId xmlns:a16="http://schemas.microsoft.com/office/drawing/2014/main" id="{F17E5F99-3E1B-439E-958B-9941F42B8660}"/>
              </a:ext>
            </a:extLst>
          </p:cNvPr>
          <p:cNvSpPr>
            <a:spLocks noGrp="1"/>
          </p:cNvSpPr>
          <p:nvPr>
            <p:ph type="body" sz="quarter" idx="18" hasCustomPrompt="1"/>
          </p:nvPr>
        </p:nvSpPr>
        <p:spPr>
          <a:xfrm>
            <a:off x="4593541" y="3763040"/>
            <a:ext cx="12074941" cy="1402575"/>
          </a:xfrm>
          <a:prstGeom prst="rect">
            <a:avLst/>
          </a:prstGeom>
          <a:noFill/>
          <a:effectLst>
            <a:softEdge rad="63500"/>
          </a:effectLst>
        </p:spPr>
        <p:txBody>
          <a:bodyPr anchor="ctr">
            <a:noAutofit/>
          </a:bodyPr>
          <a:lstStyle>
            <a:lvl1pPr marL="180000" indent="0" algn="ctr">
              <a:buNone/>
              <a:defRPr lang="zh-CN" altLang="en-US" sz="7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1" name="文本占位符 2">
            <a:extLst>
              <a:ext uri="{FF2B5EF4-FFF2-40B4-BE49-F238E27FC236}">
                <a16:creationId xmlns:a16="http://schemas.microsoft.com/office/drawing/2014/main" id="{4A21B868-043F-423D-8C1C-3DB6878C29C0}"/>
              </a:ext>
            </a:extLst>
          </p:cNvPr>
          <p:cNvSpPr>
            <a:spLocks noGrp="1"/>
          </p:cNvSpPr>
          <p:nvPr>
            <p:ph type="body" sz="quarter" idx="13"/>
          </p:nvPr>
        </p:nvSpPr>
        <p:spPr>
          <a:xfrm>
            <a:off x="5346277" y="5843673"/>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2" name="文本占位符 2">
            <a:extLst>
              <a:ext uri="{FF2B5EF4-FFF2-40B4-BE49-F238E27FC236}">
                <a16:creationId xmlns:a16="http://schemas.microsoft.com/office/drawing/2014/main" id="{FF40EB47-7BC1-4408-B21A-7BE1D9ADC1AE}"/>
              </a:ext>
            </a:extLst>
          </p:cNvPr>
          <p:cNvSpPr>
            <a:spLocks noGrp="1"/>
          </p:cNvSpPr>
          <p:nvPr>
            <p:ph type="body" sz="quarter" idx="25"/>
          </p:nvPr>
        </p:nvSpPr>
        <p:spPr>
          <a:xfrm>
            <a:off x="11233050" y="5843672"/>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5" name="文本占位符 2">
            <a:extLst>
              <a:ext uri="{FF2B5EF4-FFF2-40B4-BE49-F238E27FC236}">
                <a16:creationId xmlns:a16="http://schemas.microsoft.com/office/drawing/2014/main" id="{4438739F-9239-47C3-AF94-B59568A9967B}"/>
              </a:ext>
            </a:extLst>
          </p:cNvPr>
          <p:cNvSpPr>
            <a:spLocks noGrp="1"/>
          </p:cNvSpPr>
          <p:nvPr>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6" name="文本占位符 2">
            <a:extLst>
              <a:ext uri="{FF2B5EF4-FFF2-40B4-BE49-F238E27FC236}">
                <a16:creationId xmlns:a16="http://schemas.microsoft.com/office/drawing/2014/main" id="{64E76D69-7EE0-40B8-88F3-63C25BCFA533}"/>
              </a:ext>
            </a:extLst>
          </p:cNvPr>
          <p:cNvSpPr>
            <a:spLocks noGrp="1"/>
          </p:cNvSpPr>
          <p:nvPr>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7" name="文本占位符 2">
            <a:extLst>
              <a:ext uri="{FF2B5EF4-FFF2-40B4-BE49-F238E27FC236}">
                <a16:creationId xmlns:a16="http://schemas.microsoft.com/office/drawing/2014/main" id="{E7534C65-53DD-4130-BB92-7F79315FDF7A}"/>
              </a:ext>
            </a:extLst>
          </p:cNvPr>
          <p:cNvSpPr>
            <a:spLocks noGrp="1"/>
          </p:cNvSpPr>
          <p:nvPr>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EF5E63DA-DC78-4BC0-91AC-ABCC0860A1A9}"/>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Tree>
    <p:extLst>
      <p:ext uri="{BB962C8B-B14F-4D97-AF65-F5344CB8AC3E}">
        <p14:creationId xmlns:p14="http://schemas.microsoft.com/office/powerpoint/2010/main" val="312745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222540-64C1-4E46-8DA8-636870627EC3}"/>
              </a:ext>
            </a:extLst>
          </p:cNvPr>
          <p:cNvGrpSpPr/>
          <p:nvPr userDrawn="1"/>
        </p:nvGrpSpPr>
        <p:grpSpPr>
          <a:xfrm>
            <a:off x="0" y="3356870"/>
            <a:ext cx="3276600" cy="2200761"/>
            <a:chOff x="0" y="1114090"/>
            <a:chExt cx="4052006" cy="2200761"/>
          </a:xfrm>
        </p:grpSpPr>
        <p:sp>
          <p:nvSpPr>
            <p:cNvPr id="4" name="梯形 3">
              <a:extLst>
                <a:ext uri="{FF2B5EF4-FFF2-40B4-BE49-F238E27FC236}">
                  <a16:creationId xmlns:a16="http://schemas.microsoft.com/office/drawing/2014/main" id="{762AD9C5-AF29-44CB-8D48-AEE0B44053AB}"/>
                </a:ext>
              </a:extLst>
            </p:cNvPr>
            <p:cNvSpPr/>
            <p:nvPr userDrawn="1"/>
          </p:nvSpPr>
          <p:spPr>
            <a:xfrm rot="5400000">
              <a:off x="2829481" y="2092328"/>
              <a:ext cx="2200761" cy="244286"/>
            </a:xfrm>
            <a:prstGeom prst="trapezoid">
              <a:avLst>
                <a:gd name="adj" fmla="val 63098"/>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7B42163-ACDC-4D73-BA8B-383ECCFBFC04}"/>
                </a:ext>
              </a:extLst>
            </p:cNvPr>
            <p:cNvSpPr/>
            <p:nvPr userDrawn="1"/>
          </p:nvSpPr>
          <p:spPr>
            <a:xfrm>
              <a:off x="0" y="1281446"/>
              <a:ext cx="4052006"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占位符 2">
            <a:extLst>
              <a:ext uri="{FF2B5EF4-FFF2-40B4-BE49-F238E27FC236}">
                <a16:creationId xmlns:a16="http://schemas.microsoft.com/office/drawing/2014/main" id="{194B320D-250F-45D3-A2CC-18AE15D24485}"/>
              </a:ext>
            </a:extLst>
          </p:cNvPr>
          <p:cNvSpPr>
            <a:spLocks noGrp="1"/>
          </p:cNvSpPr>
          <p:nvPr>
            <p:ph type="body" sz="quarter" idx="18" hasCustomPrompt="1"/>
          </p:nvPr>
        </p:nvSpPr>
        <p:spPr>
          <a:xfrm>
            <a:off x="3880535" y="589602"/>
            <a:ext cx="12468641" cy="893643"/>
          </a:xfrm>
          <a:prstGeom prst="rect">
            <a:avLst/>
          </a:prstGeom>
          <a:noFill/>
          <a:effectLst>
            <a:softEdge rad="63500"/>
          </a:effectLst>
        </p:spPr>
        <p:txBody>
          <a:bodyPr anchor="ctr">
            <a:noAutofit/>
          </a:bodyPr>
          <a:lstStyle>
            <a:lvl1pPr marL="180000" indent="0">
              <a:buNone/>
              <a:defRPr lang="zh-CN" altLang="en-US" sz="4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12" name="Subtitle 2">
            <a:extLst>
              <a:ext uri="{FF2B5EF4-FFF2-40B4-BE49-F238E27FC236}">
                <a16:creationId xmlns:a16="http://schemas.microsoft.com/office/drawing/2014/main" id="{9FA6F8C5-5EA5-4852-BDF3-5665DC33B823}"/>
              </a:ext>
            </a:extLst>
          </p:cNvPr>
          <p:cNvSpPr>
            <a:spLocks noGrp="1"/>
          </p:cNvSpPr>
          <p:nvPr>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sp>
        <p:nvSpPr>
          <p:cNvPr id="21" name="文本占位符 2">
            <a:extLst>
              <a:ext uri="{FF2B5EF4-FFF2-40B4-BE49-F238E27FC236}">
                <a16:creationId xmlns:a16="http://schemas.microsoft.com/office/drawing/2014/main" id="{377A96AB-A35E-4BA3-BB13-8D6FDC930E10}"/>
              </a:ext>
            </a:extLst>
          </p:cNvPr>
          <p:cNvSpPr>
            <a:spLocks noGrp="1"/>
          </p:cNvSpPr>
          <p:nvPr>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2" name="文本占位符 2">
            <a:extLst>
              <a:ext uri="{FF2B5EF4-FFF2-40B4-BE49-F238E27FC236}">
                <a16:creationId xmlns:a16="http://schemas.microsoft.com/office/drawing/2014/main" id="{AF7DDAE7-B3FD-455D-AB45-C04FB3D8389E}"/>
              </a:ext>
            </a:extLst>
          </p:cNvPr>
          <p:cNvSpPr>
            <a:spLocks noGrp="1"/>
          </p:cNvSpPr>
          <p:nvPr>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3" name="文本占位符 2">
            <a:extLst>
              <a:ext uri="{FF2B5EF4-FFF2-40B4-BE49-F238E27FC236}">
                <a16:creationId xmlns:a16="http://schemas.microsoft.com/office/drawing/2014/main" id="{4356FECE-BC4C-4798-8F62-F35B65C9BB8F}"/>
              </a:ext>
            </a:extLst>
          </p:cNvPr>
          <p:cNvSpPr>
            <a:spLocks noGrp="1"/>
          </p:cNvSpPr>
          <p:nvPr>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gn="ctr">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4" name="文本占位符 2">
            <a:extLst>
              <a:ext uri="{FF2B5EF4-FFF2-40B4-BE49-F238E27FC236}">
                <a16:creationId xmlns:a16="http://schemas.microsoft.com/office/drawing/2014/main" id="{E1CB264C-C7B7-47B2-9E65-B4C3B958043B}"/>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8" name="文本占位符 2">
            <a:extLst>
              <a:ext uri="{FF2B5EF4-FFF2-40B4-BE49-F238E27FC236}">
                <a16:creationId xmlns:a16="http://schemas.microsoft.com/office/drawing/2014/main" id="{DF063991-4DD2-4DEE-A38B-ACA4E46A039D}"/>
              </a:ext>
            </a:extLst>
          </p:cNvPr>
          <p:cNvSpPr>
            <a:spLocks noGrp="1"/>
          </p:cNvSpPr>
          <p:nvPr>
            <p:ph type="body" sz="quarter" idx="13"/>
          </p:nvPr>
        </p:nvSpPr>
        <p:spPr>
          <a:xfrm>
            <a:off x="3486836" y="1817270"/>
            <a:ext cx="12468640" cy="794403"/>
          </a:xfrm>
          <a:prstGeom prst="rect">
            <a:avLst/>
          </a:prstGeom>
          <a:noFill/>
          <a:effectLst>
            <a:softEdge rad="63500"/>
          </a:effectLst>
        </p:spPr>
        <p:txBody>
          <a:bodyPr wrap="square" tIns="180000" bIns="180000">
            <a:spAutoFit/>
          </a:bodyPr>
          <a:lstStyle>
            <a:lvl1pPr marL="637200" indent="-457200" algn="just">
              <a:lnSpc>
                <a:spcPct val="100000"/>
              </a:lnSpc>
              <a:spcBef>
                <a:spcPts val="1800"/>
              </a:spcBef>
              <a:spcAft>
                <a:spcPts val="18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344199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B42163-ACDC-4D73-BA8B-383ECCFBFC04}"/>
              </a:ext>
            </a:extLst>
          </p:cNvPr>
          <p:cNvSpPr/>
          <p:nvPr userDrawn="1"/>
        </p:nvSpPr>
        <p:spPr>
          <a:xfrm>
            <a:off x="-1" y="5767006"/>
            <a:ext cx="4835471" cy="1880207"/>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ubtitle 2">
            <a:extLst>
              <a:ext uri="{FF2B5EF4-FFF2-40B4-BE49-F238E27FC236}">
                <a16:creationId xmlns:a16="http://schemas.microsoft.com/office/drawing/2014/main" id="{9FA6F8C5-5EA5-4852-BDF3-5665DC33B823}"/>
              </a:ext>
            </a:extLst>
          </p:cNvPr>
          <p:cNvSpPr>
            <a:spLocks noGrp="1"/>
          </p:cNvSpPr>
          <p:nvPr userDrawn="1">
            <p:ph type="subTitle" idx="1" hasCustomPrompt="1"/>
          </p:nvPr>
        </p:nvSpPr>
        <p:spPr>
          <a:xfrm>
            <a:off x="4052006" y="8910655"/>
            <a:ext cx="8967957" cy="965184"/>
          </a:xfrm>
          <a:prstGeom prst="rect">
            <a:avLst/>
          </a:prstGeom>
        </p:spPr>
        <p:txBody>
          <a:bodyPr anchor="t">
            <a:noAutofit/>
          </a:bodyPr>
          <a:lstStyle>
            <a:lvl1pPr marL="180000" indent="0" algn="l">
              <a:lnSpc>
                <a:spcPts val="2160"/>
              </a:lnSpc>
              <a:spcBef>
                <a:spcPts val="600"/>
              </a:spcBef>
              <a:spcAft>
                <a:spcPts val="0"/>
              </a:spcAft>
              <a:buNone/>
              <a:defRPr sz="1500" b="0">
                <a:solidFill>
                  <a:schemeClr val="tx1"/>
                </a:solidFill>
                <a:latin typeface="微软雅黑" panose="020B0503020204020204" pitchFamily="34" charset="-122"/>
                <a:ea typeface="微软雅黑" panose="020B0503020204020204" pitchFamily="34" charset="-122"/>
              </a:defRPr>
            </a:lvl1pPr>
            <a:lvl2pPr marL="658368" indent="0" algn="ctr">
              <a:buNone/>
              <a:defRPr sz="2880"/>
            </a:lvl2pPr>
            <a:lvl3pPr marL="1316736" indent="0" algn="ctr">
              <a:buNone/>
              <a:defRPr sz="2592"/>
            </a:lvl3pPr>
            <a:lvl4pPr marL="1975104" indent="0" algn="ctr">
              <a:buNone/>
              <a:defRPr sz="2304"/>
            </a:lvl4pPr>
            <a:lvl5pPr marL="2633472" indent="0" algn="ctr">
              <a:buNone/>
              <a:defRPr sz="2304"/>
            </a:lvl5pPr>
            <a:lvl6pPr marL="3291840" indent="0" algn="ctr">
              <a:buNone/>
              <a:defRPr sz="2304"/>
            </a:lvl6pPr>
            <a:lvl7pPr marL="3950208" indent="0" algn="ctr">
              <a:buNone/>
              <a:defRPr sz="2304"/>
            </a:lvl7pPr>
            <a:lvl8pPr marL="4608576" indent="0" algn="ctr">
              <a:buNone/>
              <a:defRPr sz="2304"/>
            </a:lvl8pPr>
            <a:lvl9pPr marL="5266944" indent="0" algn="ctr">
              <a:buNone/>
              <a:defRPr sz="2304"/>
            </a:lvl9pPr>
          </a:lstStyle>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a:p>
            <a:pPr>
              <a:lnSpc>
                <a:spcPct val="120000"/>
              </a:lnSpc>
              <a:spcBef>
                <a:spcPts val="0"/>
              </a:spcBef>
            </a:pPr>
            <a:r>
              <a:rPr lang="zh-CN" altLang="en-US" sz="1600" dirty="0">
                <a:solidFill>
                  <a:schemeClr val="tx1"/>
                </a:solidFill>
              </a:rPr>
              <a:t>单击此处编辑参考文献信息</a:t>
            </a:r>
            <a:endParaRPr lang="en-US" altLang="zh-CN" sz="1600" dirty="0">
              <a:solidFill>
                <a:schemeClr val="tx1"/>
              </a:solidFill>
            </a:endParaRPr>
          </a:p>
        </p:txBody>
      </p:sp>
      <p:sp>
        <p:nvSpPr>
          <p:cNvPr id="20" name="梯形 19">
            <a:extLst>
              <a:ext uri="{FF2B5EF4-FFF2-40B4-BE49-F238E27FC236}">
                <a16:creationId xmlns:a16="http://schemas.microsoft.com/office/drawing/2014/main" id="{E79D1E73-7ADA-4D2D-9E30-2227AADB1F91}"/>
              </a:ext>
            </a:extLst>
          </p:cNvPr>
          <p:cNvSpPr/>
          <p:nvPr userDrawn="1"/>
        </p:nvSpPr>
        <p:spPr>
          <a:xfrm rot="16200000">
            <a:off x="2984678" y="5796419"/>
            <a:ext cx="3143649" cy="557938"/>
          </a:xfrm>
          <a:prstGeom prst="trapezoid">
            <a:avLst>
              <a:gd name="adj" fmla="val 120004"/>
            </a:avLst>
          </a:prstGeom>
          <a:solidFill>
            <a:srgbClr val="0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EFB6F9C-8644-4914-914A-2FC87E3E7895}"/>
              </a:ext>
            </a:extLst>
          </p:cNvPr>
          <p:cNvSpPr/>
          <p:nvPr userDrawn="1"/>
        </p:nvSpPr>
        <p:spPr>
          <a:xfrm>
            <a:off x="4277532" y="4503564"/>
            <a:ext cx="13278631" cy="2448731"/>
          </a:xfrm>
          <a:prstGeom prst="rect">
            <a:avLst/>
          </a:prstGeom>
          <a:solidFill>
            <a:srgbClr val="6C9A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2">
            <a:extLst>
              <a:ext uri="{FF2B5EF4-FFF2-40B4-BE49-F238E27FC236}">
                <a16:creationId xmlns:a16="http://schemas.microsoft.com/office/drawing/2014/main" id="{9EAC7FC4-0F05-4D27-84CF-2C12E53B8CDA}"/>
              </a:ext>
            </a:extLst>
          </p:cNvPr>
          <p:cNvSpPr>
            <a:spLocks noGrp="1"/>
          </p:cNvSpPr>
          <p:nvPr>
            <p:ph type="body" sz="quarter" idx="24" hasCustomPrompt="1"/>
          </p:nvPr>
        </p:nvSpPr>
        <p:spPr>
          <a:xfrm>
            <a:off x="4593541" y="5033720"/>
            <a:ext cx="12074941" cy="1402575"/>
          </a:xfrm>
          <a:prstGeom prst="rect">
            <a:avLst/>
          </a:prstGeom>
          <a:noFill/>
          <a:effectLst>
            <a:softEdge rad="63500"/>
          </a:effectLst>
        </p:spPr>
        <p:txBody>
          <a:bodyPr anchor="ctr">
            <a:noAutofit/>
          </a:bodyPr>
          <a:lstStyle>
            <a:lvl1pPr marL="180000" indent="0" algn="ctr">
              <a:buNone/>
              <a:defRPr lang="zh-CN" altLang="en-US" sz="7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单击此处编辑标题</a:t>
            </a:r>
          </a:p>
        </p:txBody>
      </p:sp>
      <p:sp>
        <p:nvSpPr>
          <p:cNvPr id="21" name="文本占位符 2">
            <a:extLst>
              <a:ext uri="{FF2B5EF4-FFF2-40B4-BE49-F238E27FC236}">
                <a16:creationId xmlns:a16="http://schemas.microsoft.com/office/drawing/2014/main" id="{6C8E0742-AC62-418E-A2AF-CF4F4D06CBA8}"/>
              </a:ext>
            </a:extLst>
          </p:cNvPr>
          <p:cNvSpPr>
            <a:spLocks noGrp="1"/>
          </p:cNvSpPr>
          <p:nvPr>
            <p:ph type="body" sz="quarter" idx="13"/>
          </p:nvPr>
        </p:nvSpPr>
        <p:spPr>
          <a:xfrm>
            <a:off x="5346277" y="7101058"/>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2" name="文本占位符 2">
            <a:extLst>
              <a:ext uri="{FF2B5EF4-FFF2-40B4-BE49-F238E27FC236}">
                <a16:creationId xmlns:a16="http://schemas.microsoft.com/office/drawing/2014/main" id="{EFCFC8FB-0762-4193-B994-A725A84A3844}"/>
              </a:ext>
            </a:extLst>
          </p:cNvPr>
          <p:cNvSpPr>
            <a:spLocks noGrp="1"/>
          </p:cNvSpPr>
          <p:nvPr>
            <p:ph type="body" sz="quarter" idx="25"/>
          </p:nvPr>
        </p:nvSpPr>
        <p:spPr>
          <a:xfrm>
            <a:off x="11233050" y="7101057"/>
            <a:ext cx="5435432" cy="1533067"/>
          </a:xfrm>
          <a:prstGeom prst="rect">
            <a:avLst/>
          </a:prstGeom>
          <a:noFill/>
          <a:effectLst>
            <a:softEdge rad="63500"/>
          </a:effectLst>
        </p:spPr>
        <p:txBody>
          <a:bodyPr wrap="square" tIns="180000" bIns="180000">
            <a:spAutoFit/>
          </a:bodyPr>
          <a:lstStyle>
            <a:lvl1pPr marL="637200" indent="-457200">
              <a:lnSpc>
                <a:spcPct val="100000"/>
              </a:lnSpc>
              <a:spcBef>
                <a:spcPts val="600"/>
              </a:spcBef>
              <a:spcAft>
                <a:spcPts val="600"/>
              </a:spcAft>
              <a:buClr>
                <a:srgbClr val="174188"/>
              </a:buClr>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a:p>
            <a:pPr marL="637200" marR="0" lvl="0" indent="-457200" algn="l" defTabSz="1316736" rtl="0" eaLnBrk="1" fontAlgn="auto" latinLnBrk="0" hangingPunct="1">
              <a:lnSpc>
                <a:spcPct val="100000"/>
              </a:lnSpc>
              <a:spcBef>
                <a:spcPts val="1800"/>
              </a:spcBef>
              <a:spcAft>
                <a:spcPts val="1800"/>
              </a:spcAft>
              <a:buClr>
                <a:srgbClr val="174188"/>
              </a:buClr>
              <a:buSzTx/>
              <a:buFont typeface="Wingdings" panose="05000000000000000000" pitchFamily="2" charset="2"/>
              <a:buChar char="u"/>
              <a:tabLst/>
              <a:defRPr/>
            </a:pPr>
            <a:r>
              <a:rPr lang="zh-CN" altLang="en-US" dirty="0"/>
              <a:t>单击此处编辑母版文本样式</a:t>
            </a:r>
          </a:p>
        </p:txBody>
      </p:sp>
      <p:sp>
        <p:nvSpPr>
          <p:cNvPr id="23" name="文本占位符 2">
            <a:extLst>
              <a:ext uri="{FF2B5EF4-FFF2-40B4-BE49-F238E27FC236}">
                <a16:creationId xmlns:a16="http://schemas.microsoft.com/office/drawing/2014/main" id="{E927F4D7-BB25-45C3-B491-B487DF1CA3CB}"/>
              </a:ext>
            </a:extLst>
          </p:cNvPr>
          <p:cNvSpPr>
            <a:spLocks noGrp="1"/>
          </p:cNvSpPr>
          <p:nvPr>
            <p:ph type="body" sz="quarter" idx="20"/>
          </p:nvPr>
        </p:nvSpPr>
        <p:spPr>
          <a:xfrm>
            <a:off x="0" y="3998495"/>
            <a:ext cx="3060001" cy="855958"/>
          </a:xfrm>
          <a:prstGeom prst="rect">
            <a:avLst/>
          </a:prstGeom>
          <a:noFill/>
          <a:effectLst>
            <a:softEdge rad="63500"/>
          </a:effectLst>
        </p:spPr>
        <p:txBody>
          <a:bodyPr wrap="square" tIns="180000" bIns="180000">
            <a:spAutoFit/>
          </a:bodyPr>
          <a:lstStyle>
            <a:lvl1pPr marL="180000" indent="0">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4" name="文本占位符 2">
            <a:extLst>
              <a:ext uri="{FF2B5EF4-FFF2-40B4-BE49-F238E27FC236}">
                <a16:creationId xmlns:a16="http://schemas.microsoft.com/office/drawing/2014/main" id="{69BE7819-4386-42B7-877E-38032EB122C6}"/>
              </a:ext>
            </a:extLst>
          </p:cNvPr>
          <p:cNvSpPr>
            <a:spLocks noGrp="1"/>
          </p:cNvSpPr>
          <p:nvPr>
            <p:ph type="body" sz="quarter" idx="22"/>
          </p:nvPr>
        </p:nvSpPr>
        <p:spPr>
          <a:xfrm>
            <a:off x="0" y="6241275"/>
            <a:ext cx="3060001" cy="855958"/>
          </a:xfrm>
          <a:prstGeom prst="rect">
            <a:avLst/>
          </a:prstGeom>
          <a:noFill/>
          <a:effectLst>
            <a:softEdge rad="63500"/>
          </a:effectLst>
        </p:spPr>
        <p:txBody>
          <a:bodyPr wrap="square" tIns="180000" bIns="180000">
            <a:spAutoFit/>
          </a:bodyPr>
          <a:lstStyle>
            <a:lvl1pPr marL="180000" indent="0">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5" name="文本占位符 2">
            <a:extLst>
              <a:ext uri="{FF2B5EF4-FFF2-40B4-BE49-F238E27FC236}">
                <a16:creationId xmlns:a16="http://schemas.microsoft.com/office/drawing/2014/main" id="{42E1D984-BC41-4350-AB9C-6A2B3390DA35}"/>
              </a:ext>
            </a:extLst>
          </p:cNvPr>
          <p:cNvSpPr>
            <a:spLocks noGrp="1"/>
          </p:cNvSpPr>
          <p:nvPr>
            <p:ph type="body" sz="quarter" idx="23"/>
          </p:nvPr>
        </p:nvSpPr>
        <p:spPr>
          <a:xfrm>
            <a:off x="-1" y="1755715"/>
            <a:ext cx="3060001" cy="855958"/>
          </a:xfrm>
          <a:prstGeom prst="rect">
            <a:avLst/>
          </a:prstGeom>
          <a:noFill/>
          <a:effectLst>
            <a:softEdge rad="63500"/>
          </a:effectLst>
        </p:spPr>
        <p:txBody>
          <a:bodyPr wrap="square" tIns="180000" bIns="180000">
            <a:spAutoFit/>
          </a:bodyPr>
          <a:lstStyle>
            <a:lvl1pPr marL="180000" indent="0">
              <a:lnSpc>
                <a:spcPct val="100000"/>
              </a:lnSpc>
              <a:spcBef>
                <a:spcPts val="1800"/>
              </a:spcBef>
              <a:spcAft>
                <a:spcPts val="1800"/>
              </a:spcAft>
              <a:buClr>
                <a:srgbClr val="174188"/>
              </a:buClr>
              <a:buFontTx/>
              <a:buNone/>
              <a:defRPr lang="zh-CN" altLang="en-US" sz="32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
        <p:nvSpPr>
          <p:cNvPr id="26" name="文本占位符 2">
            <a:extLst>
              <a:ext uri="{FF2B5EF4-FFF2-40B4-BE49-F238E27FC236}">
                <a16:creationId xmlns:a16="http://schemas.microsoft.com/office/drawing/2014/main" id="{0B26110C-5E6F-4C8D-B469-76CC6F615ABA}"/>
              </a:ext>
            </a:extLst>
          </p:cNvPr>
          <p:cNvSpPr>
            <a:spLocks noGrp="1"/>
          </p:cNvSpPr>
          <p:nvPr>
            <p:ph type="body" sz="quarter" idx="26"/>
          </p:nvPr>
        </p:nvSpPr>
        <p:spPr>
          <a:xfrm>
            <a:off x="177801" y="272744"/>
            <a:ext cx="2705099" cy="794403"/>
          </a:xfrm>
          <a:prstGeom prst="rect">
            <a:avLst/>
          </a:prstGeom>
          <a:noFill/>
          <a:effectLst>
            <a:softEdge rad="63500"/>
          </a:effectLst>
        </p:spPr>
        <p:txBody>
          <a:bodyPr wrap="square" tIns="180000" bIns="180000">
            <a:spAutoFit/>
          </a:bodyPr>
          <a:lstStyle>
            <a:lvl1pPr marL="0" indent="0" algn="ctr">
              <a:lnSpc>
                <a:spcPct val="100000"/>
              </a:lnSpc>
              <a:spcBef>
                <a:spcPts val="1800"/>
              </a:spcBef>
              <a:spcAft>
                <a:spcPts val="1800"/>
              </a:spcAft>
              <a:buClr>
                <a:srgbClr val="174188"/>
              </a:buClr>
              <a:buFontTx/>
              <a:buNone/>
              <a:defRPr lang="zh-CN" altLang="en-US" sz="2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a:t>
            </a:r>
          </a:p>
        </p:txBody>
      </p:sp>
    </p:spTree>
    <p:extLst>
      <p:ext uri="{BB962C8B-B14F-4D97-AF65-F5344CB8AC3E}">
        <p14:creationId xmlns:p14="http://schemas.microsoft.com/office/powerpoint/2010/main" val="1352581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microsoft.com/office/2007/relationships/hdphoto" Target="../media/hdphoto3.wdp"/><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7.png"/><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34524B-870B-4DB0-B360-3D6559C89D96}"/>
              </a:ext>
            </a:extLst>
          </p:cNvPr>
          <p:cNvSpPr>
            <a:spLocks noGrp="1"/>
          </p:cNvSpPr>
          <p:nvPr>
            <p:ph type="title"/>
          </p:nvPr>
        </p:nvSpPr>
        <p:spPr>
          <a:xfrm>
            <a:off x="1206500" y="525463"/>
            <a:ext cx="15143163" cy="190976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70F9D4-BF19-4509-97D3-EB5785E9146D}"/>
              </a:ext>
            </a:extLst>
          </p:cNvPr>
          <p:cNvSpPr>
            <a:spLocks noGrp="1"/>
          </p:cNvSpPr>
          <p:nvPr>
            <p:ph type="body" idx="1"/>
          </p:nvPr>
        </p:nvSpPr>
        <p:spPr>
          <a:xfrm>
            <a:off x="1206500" y="2628900"/>
            <a:ext cx="15143163" cy="62658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243609-8FBB-4A4E-B3F9-1A38405248F4}"/>
              </a:ext>
            </a:extLst>
          </p:cNvPr>
          <p:cNvSpPr>
            <a:spLocks noGrp="1"/>
          </p:cNvSpPr>
          <p:nvPr>
            <p:ph type="dt" sz="half" idx="2"/>
          </p:nvPr>
        </p:nvSpPr>
        <p:spPr>
          <a:xfrm>
            <a:off x="1206500" y="9153525"/>
            <a:ext cx="3951288" cy="525463"/>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33960E4C-06EA-48FE-8A6E-9378129F7447}"/>
              </a:ext>
            </a:extLst>
          </p:cNvPr>
          <p:cNvSpPr>
            <a:spLocks noGrp="1"/>
          </p:cNvSpPr>
          <p:nvPr>
            <p:ph type="ftr" sz="quarter" idx="3"/>
          </p:nvPr>
        </p:nvSpPr>
        <p:spPr>
          <a:xfrm>
            <a:off x="5815013" y="9153525"/>
            <a:ext cx="5926137" cy="52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53C861-306A-4BAD-AEE8-BC095F9B354E}"/>
              </a:ext>
            </a:extLst>
          </p:cNvPr>
          <p:cNvSpPr>
            <a:spLocks noGrp="1"/>
          </p:cNvSpPr>
          <p:nvPr>
            <p:ph type="sldNum" sz="quarter" idx="4"/>
          </p:nvPr>
        </p:nvSpPr>
        <p:spPr>
          <a:xfrm>
            <a:off x="12398375" y="9153525"/>
            <a:ext cx="3951288" cy="525463"/>
          </a:xfrm>
          <a:prstGeom prst="rect">
            <a:avLst/>
          </a:prstGeom>
        </p:spPr>
        <p:txBody>
          <a:bodyPr vert="horz" lIns="91440" tIns="45720" rIns="91440" bIns="45720" rtlCol="0" anchor="ctr"/>
          <a:lstStyle>
            <a:lvl1pPr algn="r">
              <a:defRPr sz="1200">
                <a:solidFill>
                  <a:schemeClr val="tx1">
                    <a:tint val="75000"/>
                  </a:schemeClr>
                </a:solidFill>
              </a:defRPr>
            </a:lvl1pPr>
          </a:lstStyle>
          <a:p>
            <a:fld id="{C6136953-63BD-4975-964C-BF70448ABDDB}" type="slidenum">
              <a:rPr lang="zh-CN" altLang="en-US" smtClean="0"/>
              <a:t>‹#›</a:t>
            </a:fld>
            <a:endParaRPr lang="zh-CN" altLang="en-US"/>
          </a:p>
        </p:txBody>
      </p:sp>
    </p:spTree>
    <p:extLst>
      <p:ext uri="{BB962C8B-B14F-4D97-AF65-F5344CB8AC3E}">
        <p14:creationId xmlns:p14="http://schemas.microsoft.com/office/powerpoint/2010/main" val="4138932555"/>
      </p:ext>
    </p:extLst>
  </p:cSld>
  <p:clrMap bg1="lt1" tx1="dk1" bg2="lt2" tx2="dk2" accent1="accent1" accent2="accent2" accent3="accent3" accent4="accent4" accent5="accent5" accent6="accent6" hlink="hlink" folHlink="folHlink"/>
  <p:sldLayoutIdLst>
    <p:sldLayoutId id="2147483727" r:id="rId1"/>
    <p:sldLayoutId id="2147483705" r:id="rId2"/>
    <p:sldLayoutId id="2147483691" r:id="rId3"/>
    <p:sldLayoutId id="214748372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7038F7-AF1D-4FCD-87FB-0FF731E59B5D}"/>
              </a:ext>
            </a:extLst>
          </p:cNvPr>
          <p:cNvSpPr/>
          <p:nvPr userDrawn="1"/>
        </p:nvSpPr>
        <p:spPr>
          <a:xfrm>
            <a:off x="0" y="0"/>
            <a:ext cx="3124199" cy="9875837"/>
          </a:xfrm>
          <a:prstGeom prst="rect">
            <a:avLst/>
          </a:prstGeom>
          <a:solidFill>
            <a:srgbClr val="174188"/>
          </a:solidFill>
          <a:ln>
            <a:solidFill>
              <a:srgbClr val="17418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50670960-BCCF-4D20-B4E3-E0EFDD6CAA40}"/>
              </a:ext>
            </a:extLst>
          </p:cNvPr>
          <p:cNvPicPr>
            <a:picLocks noChangeAspect="1"/>
          </p:cNvPicPr>
          <p:nvPr userDrawn="1"/>
        </p:nvPicPr>
        <p:blipFill rotWithShape="1">
          <a:blip r:embed="rId17" cstate="print">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t="8316" r="83455" b="19336"/>
          <a:stretch/>
        </p:blipFill>
        <p:spPr>
          <a:xfrm>
            <a:off x="-700390" y="7564511"/>
            <a:ext cx="2723744" cy="2729747"/>
          </a:xfrm>
          <a:prstGeom prst="rect">
            <a:avLst/>
          </a:prstGeom>
          <a:noFill/>
        </p:spPr>
      </p:pic>
      <p:sp>
        <p:nvSpPr>
          <p:cNvPr id="9" name="文本框 8">
            <a:extLst>
              <a:ext uri="{FF2B5EF4-FFF2-40B4-BE49-F238E27FC236}">
                <a16:creationId xmlns:a16="http://schemas.microsoft.com/office/drawing/2014/main" id="{4A575D00-365E-478B-BE2D-9A605B8DDD9C}"/>
              </a:ext>
            </a:extLst>
          </p:cNvPr>
          <p:cNvSpPr txBox="1"/>
          <p:nvPr userDrawn="1"/>
        </p:nvSpPr>
        <p:spPr>
          <a:xfrm>
            <a:off x="2150384" y="7959888"/>
            <a:ext cx="782587" cy="1938992"/>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t>
            </a:r>
          </a:p>
          <a:p>
            <a:r>
              <a:rPr lang="en-US" altLang="zh-CN"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a:t>
            </a:r>
            <a:endParaRPr lang="zh-CN" altLang="en-US"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53926593-09CB-4107-814D-45345132183E}"/>
              </a:ext>
            </a:extLst>
          </p:cNvPr>
          <p:cNvSpPr/>
          <p:nvPr userDrawn="1"/>
        </p:nvSpPr>
        <p:spPr>
          <a:xfrm>
            <a:off x="177801" y="220119"/>
            <a:ext cx="2705099" cy="892500"/>
          </a:xfrm>
          <a:prstGeom prst="roundRect">
            <a:avLst>
              <a:gd name="adj" fmla="val 20723"/>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63500" sx="102000" sy="102000" algn="ctr" rotWithShape="0">
                  <a:prstClr val="black">
                    <a:alpha val="40000"/>
                  </a:prstClr>
                </a:outerShdw>
              </a:effectLst>
            </a:endParaRPr>
          </a:p>
        </p:txBody>
      </p:sp>
      <p:sp>
        <p:nvSpPr>
          <p:cNvPr id="13" name="Slide Number Placeholder 6">
            <a:extLst>
              <a:ext uri="{FF2B5EF4-FFF2-40B4-BE49-F238E27FC236}">
                <a16:creationId xmlns:a16="http://schemas.microsoft.com/office/drawing/2014/main" id="{CF96CAB6-39F8-4D57-912C-5EB75147DBD5}"/>
              </a:ext>
            </a:extLst>
          </p:cNvPr>
          <p:cNvSpPr>
            <a:spLocks noGrp="1"/>
          </p:cNvSpPr>
          <p:nvPr>
            <p:ph type="sldNum" sz="quarter" idx="4"/>
          </p:nvPr>
        </p:nvSpPr>
        <p:spPr>
          <a:xfrm>
            <a:off x="14069507" y="9112684"/>
            <a:ext cx="3095458" cy="593838"/>
          </a:xfrm>
          <a:prstGeom prst="rect">
            <a:avLst/>
          </a:prstGeom>
        </p:spPr>
        <p:txBody>
          <a:bodyPr/>
          <a:lstStyle>
            <a:lvl1pPr algn="r">
              <a:defRPr sz="3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t>第</a:t>
            </a:r>
            <a:fld id="{A867ECEF-1D72-4D43-991B-45E4FC34082C}" type="slidenum">
              <a:rPr lang="zh-CN" altLang="en-US" smtClean="0"/>
              <a:pPr/>
              <a:t>‹#›</a:t>
            </a:fld>
            <a:r>
              <a:rPr lang="zh-CN" altLang="en-US"/>
              <a:t>页</a:t>
            </a:r>
            <a:endParaRPr lang="zh-CN" altLang="en-US" dirty="0"/>
          </a:p>
        </p:txBody>
      </p:sp>
    </p:spTree>
    <p:extLst>
      <p:ext uri="{BB962C8B-B14F-4D97-AF65-F5344CB8AC3E}">
        <p14:creationId xmlns:p14="http://schemas.microsoft.com/office/powerpoint/2010/main" val="1105675633"/>
      </p:ext>
    </p:extLst>
  </p:cSld>
  <p:clrMap bg1="lt1" tx1="dk1" bg2="lt2" tx2="dk2" accent1="accent1" accent2="accent2" accent3="accent3" accent4="accent4" accent5="accent5" accent6="accent6" hlink="hlink" folHlink="folHlink"/>
  <p:sldLayoutIdLst>
    <p:sldLayoutId id="2147483730" r:id="rId1"/>
    <p:sldLayoutId id="2147483718" r:id="rId2"/>
    <p:sldLayoutId id="2147483712" r:id="rId3"/>
    <p:sldLayoutId id="2147483714" r:id="rId4"/>
    <p:sldLayoutId id="2147483717" r:id="rId5"/>
    <p:sldLayoutId id="2147483715" r:id="rId6"/>
    <p:sldLayoutId id="2147483706" r:id="rId7"/>
    <p:sldLayoutId id="2147483719" r:id="rId8"/>
    <p:sldLayoutId id="2147483720" r:id="rId9"/>
    <p:sldLayoutId id="2147483721" r:id="rId10"/>
    <p:sldLayoutId id="2147483709" r:id="rId11"/>
    <p:sldLayoutId id="2147483722" r:id="rId12"/>
    <p:sldLayoutId id="2147483723" r:id="rId13"/>
    <p:sldLayoutId id="2147483724" r:id="rId14"/>
    <p:sldLayoutId id="214748372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3E169-3170-4033-8A04-185C17462C0F}"/>
              </a:ext>
            </a:extLst>
          </p:cNvPr>
          <p:cNvSpPr>
            <a:spLocks noGrp="1"/>
          </p:cNvSpPr>
          <p:nvPr>
            <p:ph type="ctrTitle"/>
          </p:nvPr>
        </p:nvSpPr>
        <p:spPr>
          <a:xfrm>
            <a:off x="1368614" y="2548385"/>
            <a:ext cx="8964000" cy="2586094"/>
          </a:xfrm>
        </p:spPr>
        <p:txBody>
          <a:bodyPr/>
          <a:lstStyle/>
          <a:p>
            <a:r>
              <a:rPr lang="zh-CN" altLang="en-US" dirty="0"/>
              <a:t>生产资料经验分享</a:t>
            </a:r>
            <a:br>
              <a:rPr lang="en-US" altLang="zh-CN" dirty="0"/>
            </a:br>
            <a:r>
              <a:rPr lang="zh-CN" altLang="en-US" sz="4800" dirty="0"/>
              <a:t>（团队内部资料，严禁外传）</a:t>
            </a:r>
            <a:endParaRPr lang="zh-CN" altLang="en-US" dirty="0"/>
          </a:p>
        </p:txBody>
      </p:sp>
      <p:sp>
        <p:nvSpPr>
          <p:cNvPr id="3" name="副标题 2">
            <a:extLst>
              <a:ext uri="{FF2B5EF4-FFF2-40B4-BE49-F238E27FC236}">
                <a16:creationId xmlns:a16="http://schemas.microsoft.com/office/drawing/2014/main" id="{A2B33E71-6232-47E8-A595-DCA9C462971F}"/>
              </a:ext>
            </a:extLst>
          </p:cNvPr>
          <p:cNvSpPr>
            <a:spLocks noGrp="1"/>
          </p:cNvSpPr>
          <p:nvPr>
            <p:ph type="subTitle" idx="1"/>
          </p:nvPr>
        </p:nvSpPr>
        <p:spPr>
          <a:xfrm>
            <a:off x="2868876" y="6034406"/>
            <a:ext cx="8964000" cy="2051542"/>
          </a:xfrm>
        </p:spPr>
        <p:txBody>
          <a:bodyPr/>
          <a:lstStyle/>
          <a:p>
            <a:pPr marL="36000" indent="457200"/>
            <a:r>
              <a:rPr lang="en-US" altLang="zh-CN" b="1" dirty="0"/>
              <a:t>	       </a:t>
            </a:r>
            <a:r>
              <a:rPr lang="zh-CN" altLang="en-US" b="1" dirty="0"/>
              <a:t>吕硕</a:t>
            </a:r>
            <a:endParaRPr lang="en-US" altLang="zh-CN" b="1" dirty="0"/>
          </a:p>
          <a:p>
            <a:pPr marL="36000" indent="457200"/>
            <a:r>
              <a:rPr lang="en-US" altLang="zh-CN" b="1" dirty="0"/>
              <a:t> 2024 </a:t>
            </a:r>
            <a:r>
              <a:rPr lang="zh-CN" altLang="en-US" b="1" dirty="0"/>
              <a:t>年 </a:t>
            </a:r>
            <a:r>
              <a:rPr lang="en-US" altLang="zh-CN" b="1" dirty="0"/>
              <a:t>4 </a:t>
            </a:r>
            <a:r>
              <a:rPr lang="zh-CN" altLang="en-US" b="1" dirty="0"/>
              <a:t>月 </a:t>
            </a:r>
            <a:r>
              <a:rPr lang="en-US" altLang="zh-CN" b="1" dirty="0"/>
              <a:t>21 </a:t>
            </a:r>
            <a:r>
              <a:rPr lang="zh-CN" altLang="en-US" b="1" dirty="0"/>
              <a:t>日</a:t>
            </a:r>
          </a:p>
        </p:txBody>
      </p:sp>
      <p:sp>
        <p:nvSpPr>
          <p:cNvPr id="4" name="文本占位符 3">
            <a:extLst>
              <a:ext uri="{FF2B5EF4-FFF2-40B4-BE49-F238E27FC236}">
                <a16:creationId xmlns:a16="http://schemas.microsoft.com/office/drawing/2014/main" id="{303B317B-1304-498F-A67E-F1716BA26D53}"/>
              </a:ext>
            </a:extLst>
          </p:cNvPr>
          <p:cNvSpPr>
            <a:spLocks noGrp="1"/>
          </p:cNvSpPr>
          <p:nvPr>
            <p:ph type="body" sz="quarter" idx="10"/>
          </p:nvPr>
        </p:nvSpPr>
        <p:spPr/>
        <p:txBody>
          <a:bodyPr>
            <a:normAutofit lnSpcReduction="10000"/>
          </a:bodyPr>
          <a:lstStyle/>
          <a:p>
            <a:r>
              <a:rPr lang="zh-CN" altLang="en-US" dirty="0"/>
              <a:t>博观团队大内卷现场</a:t>
            </a:r>
          </a:p>
        </p:txBody>
      </p:sp>
    </p:spTree>
    <p:extLst>
      <p:ext uri="{BB962C8B-B14F-4D97-AF65-F5344CB8AC3E}">
        <p14:creationId xmlns:p14="http://schemas.microsoft.com/office/powerpoint/2010/main" val="2987517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目录和页码</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1686955"/>
          </a:xfrm>
        </p:spPr>
        <p:txBody>
          <a:bodyPr/>
          <a:lstStyle/>
          <a:p>
            <a:r>
              <a:rPr lang="zh-CN" altLang="en-US" dirty="0"/>
              <a:t>段落</a:t>
            </a:r>
            <a:r>
              <a:rPr lang="en-US" altLang="zh-CN" dirty="0"/>
              <a:t>-</a:t>
            </a:r>
            <a:r>
              <a:rPr lang="zh-CN" altLang="en-US" dirty="0"/>
              <a:t>常规</a:t>
            </a:r>
            <a:r>
              <a:rPr lang="en-US" altLang="zh-CN" dirty="0"/>
              <a:t>-</a:t>
            </a:r>
            <a:r>
              <a:rPr lang="zh-CN" altLang="en-US" dirty="0"/>
              <a:t>大纲级别</a:t>
            </a:r>
            <a:r>
              <a:rPr lang="en-US" altLang="zh-CN" dirty="0"/>
              <a:t>			</a:t>
            </a:r>
            <a:r>
              <a:rPr lang="zh-CN" altLang="en-US" dirty="0"/>
              <a:t>调整各级标题格式</a:t>
            </a:r>
            <a:endParaRPr lang="en-US" altLang="zh-CN" dirty="0"/>
          </a:p>
          <a:p>
            <a:r>
              <a:rPr lang="zh-CN" altLang="en-US" dirty="0"/>
              <a:t>引用</a:t>
            </a:r>
            <a:r>
              <a:rPr lang="en-US" altLang="zh-CN" dirty="0"/>
              <a:t>-</a:t>
            </a:r>
            <a:r>
              <a:rPr lang="zh-CN" altLang="en-US" dirty="0"/>
              <a:t>目录</a:t>
            </a:r>
            <a:r>
              <a:rPr lang="en-US" altLang="zh-CN" dirty="0"/>
              <a:t>-</a:t>
            </a:r>
            <a:r>
              <a:rPr lang="zh-CN" altLang="en-US" dirty="0"/>
              <a:t>自定义目录</a:t>
            </a:r>
            <a:r>
              <a:rPr lang="en-US" altLang="zh-CN" dirty="0"/>
              <a:t>-</a:t>
            </a:r>
            <a:r>
              <a:rPr lang="zh-CN" altLang="en-US" dirty="0"/>
              <a:t>修改</a:t>
            </a:r>
            <a:r>
              <a:rPr lang="en-US" altLang="zh-CN" dirty="0"/>
              <a:t>-</a:t>
            </a:r>
            <a:r>
              <a:rPr lang="zh-CN" altLang="en-US" dirty="0"/>
              <a:t>修改</a:t>
            </a:r>
            <a:r>
              <a:rPr lang="en-US" altLang="zh-CN" dirty="0"/>
              <a:t>	</a:t>
            </a:r>
            <a:r>
              <a:rPr lang="zh-CN" altLang="en-US" dirty="0"/>
              <a:t>调整标题格式细节</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9</a:t>
            </a:fld>
            <a:r>
              <a:rPr lang="zh-CN" altLang="en-US"/>
              <a:t>页</a:t>
            </a:r>
            <a:endParaRPr lang="zh-CN" altLang="en-US" dirty="0"/>
          </a:p>
        </p:txBody>
      </p:sp>
      <p:pic>
        <p:nvPicPr>
          <p:cNvPr id="13" name="图片 12">
            <a:extLst>
              <a:ext uri="{FF2B5EF4-FFF2-40B4-BE49-F238E27FC236}">
                <a16:creationId xmlns:a16="http://schemas.microsoft.com/office/drawing/2014/main" id="{717C3F4F-D51F-4B28-8275-6A5E4452248F}"/>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id="{4760D66B-30FD-4C1A-B90D-773CC087C833}"/>
              </a:ext>
            </a:extLst>
          </p:cNvPr>
          <p:cNvSpPr txBox="1"/>
          <p:nvPr/>
        </p:nvSpPr>
        <p:spPr>
          <a:xfrm>
            <a:off x="13743764"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不许有人还不会调整目录</a:t>
            </a:r>
          </a:p>
        </p:txBody>
      </p:sp>
      <p:grpSp>
        <p:nvGrpSpPr>
          <p:cNvPr id="9" name="组合 8">
            <a:extLst>
              <a:ext uri="{FF2B5EF4-FFF2-40B4-BE49-F238E27FC236}">
                <a16:creationId xmlns:a16="http://schemas.microsoft.com/office/drawing/2014/main" id="{A3A9CD3D-6B5E-49F3-A14B-B68C69F13F07}"/>
              </a:ext>
            </a:extLst>
          </p:cNvPr>
          <p:cNvGrpSpPr/>
          <p:nvPr/>
        </p:nvGrpSpPr>
        <p:grpSpPr>
          <a:xfrm>
            <a:off x="4257053" y="3838249"/>
            <a:ext cx="12264391" cy="4967423"/>
            <a:chOff x="3880535" y="3838249"/>
            <a:chExt cx="12264391" cy="4967423"/>
          </a:xfrm>
        </p:grpSpPr>
        <p:pic>
          <p:nvPicPr>
            <p:cNvPr id="6" name="图片 5">
              <a:extLst>
                <a:ext uri="{FF2B5EF4-FFF2-40B4-BE49-F238E27FC236}">
                  <a16:creationId xmlns:a16="http://schemas.microsoft.com/office/drawing/2014/main" id="{E0281D3E-D41F-4167-9736-D7DBC92CBCF9}"/>
                </a:ext>
              </a:extLst>
            </p:cNvPr>
            <p:cNvPicPr>
              <a:picLocks noChangeAspect="1"/>
            </p:cNvPicPr>
            <p:nvPr/>
          </p:nvPicPr>
          <p:blipFill>
            <a:blip r:embed="rId3"/>
            <a:stretch>
              <a:fillRect/>
            </a:stretch>
          </p:blipFill>
          <p:spPr>
            <a:xfrm>
              <a:off x="3880535" y="3838250"/>
              <a:ext cx="7098103" cy="496742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57D3B78B-D839-4A79-8CEE-5F6F79E5112A}"/>
                </a:ext>
              </a:extLst>
            </p:cNvPr>
            <p:cNvPicPr>
              <a:picLocks noChangeAspect="1"/>
            </p:cNvPicPr>
            <p:nvPr/>
          </p:nvPicPr>
          <p:blipFill rotWithShape="1">
            <a:blip r:embed="rId4"/>
            <a:srcRect l="1576" r="1692" b="1599"/>
            <a:stretch/>
          </p:blipFill>
          <p:spPr>
            <a:xfrm>
              <a:off x="11959365" y="3838249"/>
              <a:ext cx="4185561" cy="4967423"/>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32067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目录和页码</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4564666"/>
          </a:xfrm>
        </p:spPr>
        <p:txBody>
          <a:bodyPr/>
          <a:lstStyle/>
          <a:p>
            <a:r>
              <a:rPr lang="zh-CN" altLang="en-US" dirty="0"/>
              <a:t>目录，自动生成，然后自行微调格式（不要动内容）。</a:t>
            </a:r>
            <a:endParaRPr lang="en-US" altLang="zh-CN" dirty="0"/>
          </a:p>
          <a:p>
            <a:r>
              <a:rPr lang="zh-CN" altLang="en-US" dirty="0"/>
              <a:t>分页符、分隔符、分页符</a:t>
            </a:r>
            <a:r>
              <a:rPr lang="zh-CN" altLang="en-US" u="sng" dirty="0"/>
              <a:t>（这些东西至少伴随你到毕业）</a:t>
            </a:r>
            <a:r>
              <a:rPr lang="zh-CN" altLang="en-US" dirty="0"/>
              <a:t>。</a:t>
            </a:r>
            <a:endParaRPr lang="en-US" altLang="zh-CN" dirty="0"/>
          </a:p>
          <a:p>
            <a:r>
              <a:rPr lang="zh-CN" altLang="en-US" dirty="0"/>
              <a:t>页码是针对于每一节插入和设置的，要知道这几个怎么设置：</a:t>
            </a:r>
            <a:endParaRPr lang="en-US" altLang="zh-CN" dirty="0"/>
          </a:p>
          <a:p>
            <a:pPr marL="180000" indent="0">
              <a:spcBef>
                <a:spcPts val="0"/>
              </a:spcBef>
              <a:buNone/>
            </a:pPr>
            <a:r>
              <a:rPr lang="zh-CN" altLang="en-US" dirty="0"/>
              <a:t>    页码格式、起始页码</a:t>
            </a:r>
            <a:endParaRPr lang="en-US" altLang="zh-CN" dirty="0"/>
          </a:p>
          <a:p>
            <a:pPr marL="180000" indent="0">
              <a:spcBef>
                <a:spcPts val="0"/>
              </a:spcBef>
              <a:buNone/>
            </a:pPr>
            <a:r>
              <a:rPr lang="en-US" altLang="zh-CN" dirty="0"/>
              <a:t>    </a:t>
            </a:r>
            <a:r>
              <a:rPr lang="zh-CN" altLang="en-US" dirty="0"/>
              <a:t>奇偶页不同、链接</a:t>
            </a:r>
            <a:endParaRPr lang="en-US" altLang="zh-CN" dirty="0"/>
          </a:p>
          <a:p>
            <a:pPr marL="180000" indent="0">
              <a:spcBef>
                <a:spcPts val="0"/>
              </a:spcBef>
              <a:buNone/>
            </a:pPr>
            <a:r>
              <a:rPr lang="en-US" altLang="zh-CN" dirty="0"/>
              <a:t>    </a:t>
            </a:r>
            <a:r>
              <a:rPr lang="zh-CN" altLang="en-US" dirty="0"/>
              <a:t>页眉页脚边距</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10</a:t>
            </a:fld>
            <a:r>
              <a:rPr lang="zh-CN" altLang="en-US"/>
              <a:t>页</a:t>
            </a:r>
            <a:endParaRPr lang="zh-CN" altLang="en-US" dirty="0"/>
          </a:p>
        </p:txBody>
      </p:sp>
      <p:pic>
        <p:nvPicPr>
          <p:cNvPr id="4" name="图片 3">
            <a:extLst>
              <a:ext uri="{FF2B5EF4-FFF2-40B4-BE49-F238E27FC236}">
                <a16:creationId xmlns:a16="http://schemas.microsoft.com/office/drawing/2014/main" id="{2DD77254-A4F0-45FD-A32A-222D4B5FCAEE}"/>
              </a:ext>
            </a:extLst>
          </p:cNvPr>
          <p:cNvPicPr>
            <a:picLocks noChangeAspect="1"/>
          </p:cNvPicPr>
          <p:nvPr/>
        </p:nvPicPr>
        <p:blipFill>
          <a:blip r:embed="rId2"/>
          <a:stretch>
            <a:fillRect/>
          </a:stretch>
        </p:blipFill>
        <p:spPr>
          <a:xfrm>
            <a:off x="12196277" y="4722309"/>
            <a:ext cx="4686300" cy="36671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C5C6E3DC-8D05-4FC8-AF91-9B8905417348}"/>
              </a:ext>
            </a:extLst>
          </p:cNvPr>
          <p:cNvPicPr>
            <a:picLocks noChangeAspect="1"/>
          </p:cNvPicPr>
          <p:nvPr/>
        </p:nvPicPr>
        <p:blipFill>
          <a:blip r:embed="rId3"/>
          <a:stretch>
            <a:fillRect/>
          </a:stretch>
        </p:blipFill>
        <p:spPr>
          <a:xfrm>
            <a:off x="4353873" y="6903157"/>
            <a:ext cx="6548532" cy="145797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717C3F4F-D51F-4B28-8275-6A5E4452248F}"/>
              </a:ext>
            </a:extLst>
          </p:cNvPr>
          <p:cNvPicPr>
            <a:picLocks noChangeAspect="1"/>
          </p:cNvPicPr>
          <p:nvPr/>
        </p:nvPicPr>
        <p:blipFill>
          <a:blip r:embed="rId4"/>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id="{4760D66B-30FD-4C1A-B90D-773CC087C833}"/>
              </a:ext>
            </a:extLst>
          </p:cNvPr>
          <p:cNvSpPr txBox="1"/>
          <p:nvPr/>
        </p:nvSpPr>
        <p:spPr>
          <a:xfrm>
            <a:off x="13743765"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不许有人还不会调整页码</a:t>
            </a:r>
          </a:p>
        </p:txBody>
      </p:sp>
    </p:spTree>
    <p:extLst>
      <p:ext uri="{BB962C8B-B14F-4D97-AF65-F5344CB8AC3E}">
        <p14:creationId xmlns:p14="http://schemas.microsoft.com/office/powerpoint/2010/main" val="239957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目录和页码</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4764720"/>
          </a:xfrm>
        </p:spPr>
        <p:txBody>
          <a:bodyPr/>
          <a:lstStyle/>
          <a:p>
            <a:r>
              <a:rPr lang="zh-CN" altLang="en-US" dirty="0"/>
              <a:t>取消自动格式这个鸡肋功能。</a:t>
            </a:r>
            <a:endParaRPr lang="en-US" altLang="zh-CN" dirty="0"/>
          </a:p>
          <a:p>
            <a:pPr marL="180000" indent="0">
              <a:spcBef>
                <a:spcPts val="0"/>
              </a:spcBef>
              <a:buNone/>
            </a:pPr>
            <a:r>
              <a:rPr lang="zh-CN" altLang="en-US" dirty="0"/>
              <a:t>    （事前取消）</a:t>
            </a:r>
          </a:p>
          <a:p>
            <a:pPr marL="180000" indent="0">
              <a:spcBef>
                <a:spcPts val="0"/>
              </a:spcBef>
              <a:buNone/>
            </a:pPr>
            <a:r>
              <a:rPr lang="zh-CN" altLang="en-US" dirty="0"/>
              <a:t>    换行时 </a:t>
            </a:r>
            <a:r>
              <a:rPr lang="en-US" altLang="zh-CN" dirty="0"/>
              <a:t>Shift + Enter </a:t>
            </a:r>
            <a:r>
              <a:rPr lang="zh-CN" altLang="en-US" dirty="0"/>
              <a:t>不会出现自动编号</a:t>
            </a:r>
          </a:p>
          <a:p>
            <a:pPr marL="180000" indent="0">
              <a:spcBef>
                <a:spcPts val="0"/>
              </a:spcBef>
              <a:buNone/>
            </a:pPr>
            <a:r>
              <a:rPr lang="zh-CN" altLang="en-US" dirty="0"/>
              <a:t>    （事后取消）</a:t>
            </a:r>
          </a:p>
          <a:p>
            <a:pPr marL="180000" indent="0">
              <a:spcBef>
                <a:spcPts val="0"/>
              </a:spcBef>
              <a:buNone/>
            </a:pPr>
            <a:r>
              <a:rPr lang="zh-CN" altLang="en-US" dirty="0"/>
              <a:t>    自动编号后 </a:t>
            </a:r>
            <a:r>
              <a:rPr lang="en-US" altLang="zh-CN" dirty="0"/>
              <a:t>Ctrl + Z </a:t>
            </a:r>
            <a:r>
              <a:rPr lang="zh-CN" altLang="en-US" dirty="0"/>
              <a:t>撤销也可以</a:t>
            </a:r>
          </a:p>
          <a:p>
            <a:pPr marL="180000" indent="0">
              <a:spcBef>
                <a:spcPts val="0"/>
              </a:spcBef>
              <a:buNone/>
            </a:pPr>
            <a:r>
              <a:rPr lang="zh-CN" altLang="en-US" dirty="0"/>
              <a:t>    （一劳永逸）</a:t>
            </a:r>
          </a:p>
          <a:p>
            <a:pPr marL="180000" indent="0">
              <a:spcBef>
                <a:spcPts val="0"/>
              </a:spcBef>
              <a:buNone/>
            </a:pPr>
            <a:r>
              <a:rPr lang="zh-CN" altLang="en-US" dirty="0"/>
              <a:t>    文件</a:t>
            </a:r>
            <a:r>
              <a:rPr lang="en-US" altLang="zh-CN" dirty="0"/>
              <a:t>-</a:t>
            </a:r>
            <a:r>
              <a:rPr lang="zh-CN" altLang="en-US" dirty="0"/>
              <a:t>选项</a:t>
            </a:r>
            <a:r>
              <a:rPr lang="en-US" altLang="zh-CN" dirty="0"/>
              <a:t>-</a:t>
            </a:r>
            <a:r>
              <a:rPr lang="zh-CN" altLang="en-US" dirty="0"/>
              <a:t>校对</a:t>
            </a:r>
            <a:r>
              <a:rPr lang="en-US" altLang="zh-CN" dirty="0"/>
              <a:t>-</a:t>
            </a:r>
            <a:r>
              <a:rPr lang="zh-CN" altLang="en-US" dirty="0"/>
              <a:t>自动更正</a:t>
            </a:r>
            <a:r>
              <a:rPr lang="en-US" altLang="zh-CN" dirty="0"/>
              <a:t>-</a:t>
            </a:r>
            <a:r>
              <a:rPr lang="zh-CN" altLang="en-US" dirty="0"/>
              <a:t>取消勾选</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11</a:t>
            </a:fld>
            <a:r>
              <a:rPr lang="zh-CN" altLang="en-US"/>
              <a:t>页</a:t>
            </a:r>
            <a:endParaRPr lang="zh-CN" altLang="en-US" dirty="0"/>
          </a:p>
        </p:txBody>
      </p:sp>
      <p:pic>
        <p:nvPicPr>
          <p:cNvPr id="4" name="图片 3">
            <a:extLst>
              <a:ext uri="{FF2B5EF4-FFF2-40B4-BE49-F238E27FC236}">
                <a16:creationId xmlns:a16="http://schemas.microsoft.com/office/drawing/2014/main" id="{2DD77254-A4F0-45FD-A32A-222D4B5FCAEE}"/>
              </a:ext>
            </a:extLst>
          </p:cNvPr>
          <p:cNvPicPr>
            <a:picLocks noChangeAspect="1"/>
          </p:cNvPicPr>
          <p:nvPr/>
        </p:nvPicPr>
        <p:blipFill>
          <a:blip r:embed="rId2"/>
          <a:stretch>
            <a:fillRect/>
          </a:stretch>
        </p:blipFill>
        <p:spPr>
          <a:xfrm>
            <a:off x="12196277" y="4722309"/>
            <a:ext cx="4686300" cy="36671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C5C6E3DC-8D05-4FC8-AF91-9B8905417348}"/>
              </a:ext>
            </a:extLst>
          </p:cNvPr>
          <p:cNvPicPr>
            <a:picLocks noChangeAspect="1"/>
          </p:cNvPicPr>
          <p:nvPr/>
        </p:nvPicPr>
        <p:blipFill>
          <a:blip r:embed="rId3"/>
          <a:stretch>
            <a:fillRect/>
          </a:stretch>
        </p:blipFill>
        <p:spPr>
          <a:xfrm>
            <a:off x="4353873" y="6903157"/>
            <a:ext cx="6548532" cy="145797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717C3F4F-D51F-4B28-8275-6A5E4452248F}"/>
              </a:ext>
            </a:extLst>
          </p:cNvPr>
          <p:cNvPicPr>
            <a:picLocks noChangeAspect="1"/>
          </p:cNvPicPr>
          <p:nvPr/>
        </p:nvPicPr>
        <p:blipFill>
          <a:blip r:embed="rId4"/>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id="{4760D66B-30FD-4C1A-B90D-773CC087C833}"/>
              </a:ext>
            </a:extLst>
          </p:cNvPr>
          <p:cNvSpPr txBox="1"/>
          <p:nvPr/>
        </p:nvSpPr>
        <p:spPr>
          <a:xfrm>
            <a:off x="13743762"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不许有人还在用自动格式</a:t>
            </a:r>
          </a:p>
        </p:txBody>
      </p:sp>
    </p:spTree>
    <p:extLst>
      <p:ext uri="{BB962C8B-B14F-4D97-AF65-F5344CB8AC3E}">
        <p14:creationId xmlns:p14="http://schemas.microsoft.com/office/powerpoint/2010/main" val="409664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整体排版</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1686955"/>
          </a:xfrm>
        </p:spPr>
        <p:txBody>
          <a:bodyPr/>
          <a:lstStyle/>
          <a:p>
            <a:r>
              <a:rPr lang="zh-CN" altLang="en-US" dirty="0"/>
              <a:t>懂得去调整统一各种段落格式（段前、段后、行距）。</a:t>
            </a:r>
            <a:endParaRPr lang="en-US" altLang="zh-CN" dirty="0"/>
          </a:p>
          <a:p>
            <a:r>
              <a:rPr lang="zh-CN" altLang="en-US" dirty="0"/>
              <a:t>按照标准来，没有的话可以以 </a:t>
            </a:r>
            <a:r>
              <a:rPr lang="en-US" altLang="zh-CN" dirty="0"/>
              <a:t>0.5 </a:t>
            </a:r>
            <a:r>
              <a:rPr lang="zh-CN" altLang="en-US" dirty="0"/>
              <a:t>行 </a:t>
            </a:r>
            <a:r>
              <a:rPr lang="en-US" altLang="zh-CN" dirty="0"/>
              <a:t>/ 6 </a:t>
            </a:r>
            <a:r>
              <a:rPr lang="zh-CN" altLang="en-US" dirty="0"/>
              <a:t>磅为单位去调整</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12</a:t>
            </a:fld>
            <a:r>
              <a:rPr lang="zh-CN" altLang="en-US"/>
              <a:t>页</a:t>
            </a:r>
            <a:endParaRPr lang="zh-CN" altLang="en-US" dirty="0"/>
          </a:p>
        </p:txBody>
      </p:sp>
      <p:pic>
        <p:nvPicPr>
          <p:cNvPr id="9" name="图片 8">
            <a:extLst>
              <a:ext uri="{FF2B5EF4-FFF2-40B4-BE49-F238E27FC236}">
                <a16:creationId xmlns:a16="http://schemas.microsoft.com/office/drawing/2014/main" id="{0FDFD299-F4C4-4C96-80AA-138247374C63}"/>
              </a:ext>
            </a:extLst>
          </p:cNvPr>
          <p:cNvPicPr>
            <a:picLocks noChangeAspect="1"/>
          </p:cNvPicPr>
          <p:nvPr/>
        </p:nvPicPr>
        <p:blipFill>
          <a:blip r:embed="rId2"/>
          <a:stretch>
            <a:fillRect/>
          </a:stretch>
        </p:blipFill>
        <p:spPr>
          <a:xfrm>
            <a:off x="3813300" y="3841722"/>
            <a:ext cx="6480000" cy="4526853"/>
          </a:xfrm>
          <a:prstGeom prst="rect">
            <a:avLst/>
          </a:prstGeom>
          <a:ln>
            <a:noFill/>
          </a:ln>
          <a:effectLst>
            <a:outerShdw blurRad="190500" algn="tl" rotWithShape="0">
              <a:srgbClr val="000000">
                <a:alpha val="70000"/>
              </a:srgbClr>
            </a:outerShdw>
          </a:effectLst>
        </p:spPr>
      </p:pic>
      <p:pic>
        <p:nvPicPr>
          <p:cNvPr id="14" name="图片 13">
            <a:extLst>
              <a:ext uri="{FF2B5EF4-FFF2-40B4-BE49-F238E27FC236}">
                <a16:creationId xmlns:a16="http://schemas.microsoft.com/office/drawing/2014/main" id="{0E4F892F-77A2-4C21-8FCD-EFBF4EB5D537}"/>
              </a:ext>
            </a:extLst>
          </p:cNvPr>
          <p:cNvPicPr>
            <a:picLocks noChangeAspect="1"/>
          </p:cNvPicPr>
          <p:nvPr/>
        </p:nvPicPr>
        <p:blipFill>
          <a:blip r:embed="rId3"/>
          <a:stretch>
            <a:fillRect/>
          </a:stretch>
        </p:blipFill>
        <p:spPr>
          <a:xfrm>
            <a:off x="10610439" y="3998495"/>
            <a:ext cx="6480000" cy="4213304"/>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705302ED-F235-4B4B-A731-635EA7502F0F}"/>
              </a:ext>
            </a:extLst>
          </p:cNvPr>
          <p:cNvPicPr>
            <a:picLocks noChangeAspect="1"/>
          </p:cNvPicPr>
          <p:nvPr/>
        </p:nvPicPr>
        <p:blipFill>
          <a:blip r:embed="rId4"/>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5" name="文本框 14">
            <a:extLst>
              <a:ext uri="{FF2B5EF4-FFF2-40B4-BE49-F238E27FC236}">
                <a16:creationId xmlns:a16="http://schemas.microsoft.com/office/drawing/2014/main" id="{CA88F3D0-C925-4281-BAE2-95F7D62BAA4E}"/>
              </a:ext>
            </a:extLst>
          </p:cNvPr>
          <p:cNvSpPr txBox="1"/>
          <p:nvPr/>
        </p:nvSpPr>
        <p:spPr>
          <a:xfrm>
            <a:off x="13743764"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不许有人还不会调整排版</a:t>
            </a:r>
          </a:p>
        </p:txBody>
      </p:sp>
    </p:spTree>
    <p:extLst>
      <p:ext uri="{BB962C8B-B14F-4D97-AF65-F5344CB8AC3E}">
        <p14:creationId xmlns:p14="http://schemas.microsoft.com/office/powerpoint/2010/main" val="338166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排版格式例（仅供参考）</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3902946"/>
          </a:xfrm>
        </p:spPr>
        <p:txBody>
          <a:bodyPr/>
          <a:lstStyle/>
          <a:p>
            <a:r>
              <a:rPr lang="zh-CN" altLang="en-US" sz="2800" dirty="0"/>
              <a:t>标题宋体 </a:t>
            </a:r>
            <a:r>
              <a:rPr lang="en-US" altLang="zh-CN" sz="2800" dirty="0"/>
              <a:t>&amp; Times New Roman </a:t>
            </a:r>
            <a:r>
              <a:rPr lang="zh-CN" altLang="en-US" sz="2800" dirty="0"/>
              <a:t>三号，居中，行距单倍，行前行后各</a:t>
            </a:r>
            <a:r>
              <a:rPr lang="en-US" altLang="zh-CN" sz="2800" dirty="0"/>
              <a:t>6</a:t>
            </a:r>
            <a:r>
              <a:rPr lang="zh-CN" altLang="en-US" sz="2800" dirty="0"/>
              <a:t>磅</a:t>
            </a:r>
            <a:endParaRPr lang="en-US" altLang="zh-CN" sz="2800" dirty="0"/>
          </a:p>
          <a:p>
            <a:r>
              <a:rPr lang="zh-CN" altLang="en-US" sz="2800" dirty="0"/>
              <a:t>正文宋体 </a:t>
            </a:r>
            <a:r>
              <a:rPr lang="en-US" altLang="zh-CN" sz="2800" dirty="0"/>
              <a:t>&amp; Times New Roman </a:t>
            </a:r>
            <a:r>
              <a:rPr lang="zh-CN" altLang="en-US" sz="2800" dirty="0"/>
              <a:t>小四，首行缩进 </a:t>
            </a:r>
            <a:r>
              <a:rPr lang="en-US" altLang="zh-CN" sz="2800" dirty="0"/>
              <a:t>2 </a:t>
            </a:r>
            <a:r>
              <a:rPr lang="zh-CN" altLang="en-US" sz="2800" dirty="0"/>
              <a:t>字符，两端对齐，行距 </a:t>
            </a:r>
            <a:r>
              <a:rPr lang="en-US" altLang="zh-CN" sz="2800" dirty="0"/>
              <a:t>22 </a:t>
            </a:r>
            <a:r>
              <a:rPr lang="zh-CN" altLang="en-US" sz="2800" dirty="0"/>
              <a:t>磅</a:t>
            </a:r>
            <a:endParaRPr lang="en-US" altLang="zh-CN" sz="2800" dirty="0"/>
          </a:p>
          <a:p>
            <a:r>
              <a:rPr lang="zh-CN" altLang="en-US" sz="2800" dirty="0"/>
              <a:t>参考文献字体同正文，方框数字自动编号</a:t>
            </a:r>
            <a:endParaRPr lang="en-US" altLang="zh-CN" sz="2800" dirty="0"/>
          </a:p>
          <a:p>
            <a:r>
              <a:rPr lang="zh-CN" altLang="en-US" sz="2800" dirty="0"/>
              <a:t>图片嵌入式，单倍行距，段前段后 </a:t>
            </a:r>
            <a:r>
              <a:rPr lang="en-US" altLang="zh-CN" sz="2800" dirty="0"/>
              <a:t>0.5 </a:t>
            </a:r>
            <a:r>
              <a:rPr lang="zh-CN" altLang="en-US" sz="2800" dirty="0"/>
              <a:t>行</a:t>
            </a:r>
            <a:endParaRPr lang="zh-CN" altLang="en-US" dirty="0"/>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13</a:t>
            </a:fld>
            <a:r>
              <a:rPr lang="zh-CN" altLang="en-US"/>
              <a:t>页</a:t>
            </a:r>
            <a:endParaRPr lang="zh-CN" altLang="en-US" dirty="0"/>
          </a:p>
        </p:txBody>
      </p:sp>
    </p:spTree>
    <p:extLst>
      <p:ext uri="{BB962C8B-B14F-4D97-AF65-F5344CB8AC3E}">
        <p14:creationId xmlns:p14="http://schemas.microsoft.com/office/powerpoint/2010/main" val="77230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整体风格</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1686955"/>
          </a:xfrm>
        </p:spPr>
        <p:txBody>
          <a:bodyPr/>
          <a:lstStyle/>
          <a:p>
            <a:r>
              <a:rPr lang="zh-CN" altLang="en-US" dirty="0"/>
              <a:t>项目书、公文等一定有</a:t>
            </a:r>
            <a:r>
              <a:rPr lang="zh-CN" altLang="en-US" dirty="0">
                <a:solidFill>
                  <a:srgbClr val="FF0000"/>
                </a:solidFill>
              </a:rPr>
              <a:t>固定格式</a:t>
            </a:r>
            <a:r>
              <a:rPr lang="zh-CN" altLang="en-US" dirty="0"/>
              <a:t>，严格遵守。</a:t>
            </a:r>
            <a:endParaRPr lang="en-US" altLang="zh-CN" dirty="0"/>
          </a:p>
          <a:p>
            <a:r>
              <a:rPr lang="zh-CN" altLang="en-US" dirty="0"/>
              <a:t>在学生组织的同学，借工作机会多锻炼这个，别瞎忙活。</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14</a:t>
            </a:fld>
            <a:r>
              <a:rPr lang="zh-CN" altLang="en-US"/>
              <a:t>页</a:t>
            </a:r>
            <a:endParaRPr lang="zh-CN" altLang="en-US" dirty="0"/>
          </a:p>
        </p:txBody>
      </p:sp>
      <p:pic>
        <p:nvPicPr>
          <p:cNvPr id="10" name="图片 9">
            <a:extLst>
              <a:ext uri="{FF2B5EF4-FFF2-40B4-BE49-F238E27FC236}">
                <a16:creationId xmlns:a16="http://schemas.microsoft.com/office/drawing/2014/main" id="{8D8DAADE-6565-467D-81B1-5557FB19D4AB}"/>
              </a:ext>
            </a:extLst>
          </p:cNvPr>
          <p:cNvPicPr>
            <a:picLocks noChangeAspect="1"/>
          </p:cNvPicPr>
          <p:nvPr/>
        </p:nvPicPr>
        <p:blipFill>
          <a:blip r:embed="rId2"/>
          <a:stretch>
            <a:fillRect/>
          </a:stretch>
        </p:blipFill>
        <p:spPr>
          <a:xfrm>
            <a:off x="8578199" y="3614721"/>
            <a:ext cx="3595363" cy="5043582"/>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9EB5241C-9A02-438B-8F48-841C9AE3031E}"/>
              </a:ext>
            </a:extLst>
          </p:cNvPr>
          <p:cNvPicPr>
            <a:picLocks noChangeAspect="1"/>
          </p:cNvPicPr>
          <p:nvPr/>
        </p:nvPicPr>
        <p:blipFill>
          <a:blip r:embed="rId3"/>
          <a:stretch>
            <a:fillRect/>
          </a:stretch>
        </p:blipFill>
        <p:spPr>
          <a:xfrm>
            <a:off x="4606677" y="3616985"/>
            <a:ext cx="3558226" cy="5041318"/>
          </a:xfrm>
          <a:prstGeom prst="rect">
            <a:avLst/>
          </a:prstGeom>
          <a:ln w="28575">
            <a:solidFill>
              <a:schemeClr val="tx1"/>
            </a:solid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7DC575F4-8142-4292-B8D5-06D2B9B36C66}"/>
              </a:ext>
            </a:extLst>
          </p:cNvPr>
          <p:cNvPicPr>
            <a:picLocks noChangeAspect="1"/>
          </p:cNvPicPr>
          <p:nvPr/>
        </p:nvPicPr>
        <p:blipFill>
          <a:blip r:embed="rId4"/>
          <a:stretch>
            <a:fillRect/>
          </a:stretch>
        </p:blipFill>
        <p:spPr>
          <a:xfrm>
            <a:off x="12586858" y="3614721"/>
            <a:ext cx="3595364" cy="5063892"/>
          </a:xfrm>
          <a:prstGeom prst="rect">
            <a:avLst/>
          </a:prstGeom>
          <a:ln w="28575">
            <a:solidFill>
              <a:schemeClr val="tx1"/>
            </a:solid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73643511-5CE9-4E6D-A895-0BA3A6B5EEA2}"/>
              </a:ext>
            </a:extLst>
          </p:cNvPr>
          <p:cNvPicPr>
            <a:picLocks noChangeAspect="1"/>
          </p:cNvPicPr>
          <p:nvPr/>
        </p:nvPicPr>
        <p:blipFill>
          <a:blip r:embed="rId5"/>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7" name="文本框 16">
            <a:extLst>
              <a:ext uri="{FF2B5EF4-FFF2-40B4-BE49-F238E27FC236}">
                <a16:creationId xmlns:a16="http://schemas.microsoft.com/office/drawing/2014/main" id="{951D2153-B3BB-4698-B8E3-B7598740CB06}"/>
              </a:ext>
            </a:extLst>
          </p:cNvPr>
          <p:cNvSpPr txBox="1"/>
          <p:nvPr/>
        </p:nvSpPr>
        <p:spPr>
          <a:xfrm>
            <a:off x="13743763"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不许有人还不会因材工作</a:t>
            </a:r>
          </a:p>
        </p:txBody>
      </p:sp>
    </p:spTree>
    <p:extLst>
      <p:ext uri="{BB962C8B-B14F-4D97-AF65-F5344CB8AC3E}">
        <p14:creationId xmlns:p14="http://schemas.microsoft.com/office/powerpoint/2010/main" val="2945456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4">
            <a:extLst>
              <a:ext uri="{FF2B5EF4-FFF2-40B4-BE49-F238E27FC236}">
                <a16:creationId xmlns:a16="http://schemas.microsoft.com/office/drawing/2014/main" id="{291BE3D3-9401-4ADC-93FD-DCAB2EBAB2EA}"/>
              </a:ext>
            </a:extLst>
          </p:cNvPr>
          <p:cNvSpPr>
            <a:spLocks noGrp="1"/>
          </p:cNvSpPr>
          <p:nvPr>
            <p:ph type="subTitle" idx="1"/>
          </p:nvPr>
        </p:nvSpPr>
        <p:spPr/>
        <p:txBody>
          <a:bodyPr/>
          <a:lstStyle/>
          <a:p>
            <a:endParaRPr lang="zh-CN" altLang="en-US"/>
          </a:p>
        </p:txBody>
      </p:sp>
      <p:sp>
        <p:nvSpPr>
          <p:cNvPr id="24" name="灯片编号占位符 23">
            <a:extLst>
              <a:ext uri="{FF2B5EF4-FFF2-40B4-BE49-F238E27FC236}">
                <a16:creationId xmlns:a16="http://schemas.microsoft.com/office/drawing/2014/main" id="{6FB83F13-036C-4C17-AADD-DDDD8C84FD1F}"/>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15</a:t>
            </a:fld>
            <a:r>
              <a:rPr lang="zh-CN" altLang="en-US"/>
              <a:t>页</a:t>
            </a:r>
            <a:endParaRPr lang="zh-CN" altLang="en-US" dirty="0"/>
          </a:p>
        </p:txBody>
      </p:sp>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写本子</a:t>
            </a:r>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a:xfrm>
            <a:off x="-1" y="1755715"/>
            <a:ext cx="3060001" cy="855958"/>
          </a:xfrm>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pic>
        <p:nvPicPr>
          <p:cNvPr id="10" name="图片 9">
            <a:extLst>
              <a:ext uri="{FF2B5EF4-FFF2-40B4-BE49-F238E27FC236}">
                <a16:creationId xmlns:a16="http://schemas.microsoft.com/office/drawing/2014/main" id="{F0767632-5B99-4966-9559-E915C7762927}"/>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2" name="文本框 11">
            <a:extLst>
              <a:ext uri="{FF2B5EF4-FFF2-40B4-BE49-F238E27FC236}">
                <a16:creationId xmlns:a16="http://schemas.microsoft.com/office/drawing/2014/main" id="{0B3C6259-F5FC-455B-A6DE-8FC2F261F257}"/>
              </a:ext>
            </a:extLst>
          </p:cNvPr>
          <p:cNvSpPr txBox="1"/>
          <p:nvPr/>
        </p:nvSpPr>
        <p:spPr>
          <a:xfrm>
            <a:off x="13743764" y="2764772"/>
            <a:ext cx="3570208"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不许有人还不会写好本子</a:t>
            </a:r>
          </a:p>
        </p:txBody>
      </p:sp>
      <p:pic>
        <p:nvPicPr>
          <p:cNvPr id="4" name="图片 3">
            <a:extLst>
              <a:ext uri="{FF2B5EF4-FFF2-40B4-BE49-F238E27FC236}">
                <a16:creationId xmlns:a16="http://schemas.microsoft.com/office/drawing/2014/main" id="{B90D88E1-9633-48D1-9738-CDCBCAF87F58}"/>
              </a:ext>
            </a:extLst>
          </p:cNvPr>
          <p:cNvPicPr>
            <a:picLocks noChangeAspect="1"/>
          </p:cNvPicPr>
          <p:nvPr/>
        </p:nvPicPr>
        <p:blipFill>
          <a:blip r:embed="rId3"/>
          <a:stretch>
            <a:fillRect/>
          </a:stretch>
        </p:blipFill>
        <p:spPr>
          <a:xfrm>
            <a:off x="13612275" y="3730937"/>
            <a:ext cx="3833191" cy="3669272"/>
          </a:xfrm>
          <a:prstGeom prst="rect">
            <a:avLst/>
          </a:prstGeom>
          <a:ln>
            <a:noFill/>
          </a:ln>
          <a:effectLst>
            <a:outerShdw blurRad="190500" algn="tl" rotWithShape="0">
              <a:srgbClr val="000000">
                <a:alpha val="70000"/>
              </a:srgbClr>
            </a:outerShdw>
          </a:effectLst>
        </p:spPr>
      </p:pic>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7042267"/>
          </a:xfrm>
        </p:spPr>
        <p:txBody>
          <a:bodyPr/>
          <a:lstStyle/>
          <a:p>
            <a:r>
              <a:rPr lang="zh-CN" altLang="en-US" dirty="0"/>
              <a:t>注意使用</a:t>
            </a:r>
            <a:r>
              <a:rPr lang="zh-CN" altLang="en-US" dirty="0">
                <a:solidFill>
                  <a:srgbClr val="FF0000"/>
                </a:solidFill>
              </a:rPr>
              <a:t>最新模板</a:t>
            </a:r>
            <a:r>
              <a:rPr lang="zh-CN" altLang="en-US" dirty="0"/>
              <a:t>，且保证模版不变。</a:t>
            </a:r>
          </a:p>
          <a:p>
            <a:r>
              <a:rPr lang="zh-CN" altLang="en-US" dirty="0"/>
              <a:t>导出时复制内容而非直接导出，确保格式正确。</a:t>
            </a:r>
          </a:p>
          <a:p>
            <a:r>
              <a:rPr lang="zh-CN" altLang="en-US" dirty="0"/>
              <a:t>控制创新点和内容密度，避免过度复杂化。</a:t>
            </a:r>
            <a:endParaRPr lang="en-US" altLang="zh-CN" dirty="0"/>
          </a:p>
          <a:p>
            <a:r>
              <a:rPr lang="zh-CN" altLang="en-US" dirty="0"/>
              <a:t>注意不把话写的太满（不然 </a:t>
            </a:r>
            <a:r>
              <a:rPr lang="en-US" altLang="zh-CN" dirty="0"/>
              <a:t>Flag </a:t>
            </a:r>
            <a:r>
              <a:rPr lang="zh-CN" altLang="en-US" dirty="0"/>
              <a:t>收不回来了）。</a:t>
            </a:r>
            <a:endParaRPr lang="en-US" altLang="zh-CN" dirty="0"/>
          </a:p>
          <a:p>
            <a:r>
              <a:rPr lang="zh-CN" altLang="en-US" dirty="0"/>
              <a:t>相关成员必须</a:t>
            </a:r>
            <a:r>
              <a:rPr lang="zh-CN" altLang="en-US" dirty="0">
                <a:solidFill>
                  <a:srgbClr val="FF0000"/>
                </a:solidFill>
              </a:rPr>
              <a:t>熟悉格式规范</a:t>
            </a:r>
            <a:r>
              <a:rPr lang="zh-CN" altLang="en-US" dirty="0"/>
              <a:t>（或者就在别人基础上做）。</a:t>
            </a:r>
            <a:endParaRPr lang="en-US" altLang="zh-CN" dirty="0"/>
          </a:p>
          <a:p>
            <a:r>
              <a:rPr lang="zh-CN" altLang="en-US" dirty="0"/>
              <a:t>每次协作都有专人负责记录修改情况，便于</a:t>
            </a:r>
            <a:r>
              <a:rPr lang="zh-CN" altLang="en-US" dirty="0">
                <a:solidFill>
                  <a:srgbClr val="FF0000"/>
                </a:solidFill>
              </a:rPr>
              <a:t>更新与交接</a:t>
            </a:r>
            <a:r>
              <a:rPr lang="zh-CN" altLang="en-US" dirty="0"/>
              <a:t>。</a:t>
            </a:r>
          </a:p>
          <a:p>
            <a:endParaRPr lang="zh-CN" altLang="en-US" dirty="0"/>
          </a:p>
          <a:p>
            <a:endParaRPr lang="zh-CN" altLang="en-US" dirty="0"/>
          </a:p>
        </p:txBody>
      </p:sp>
      <p:sp>
        <p:nvSpPr>
          <p:cNvPr id="16" name="文本框 15">
            <a:extLst>
              <a:ext uri="{FF2B5EF4-FFF2-40B4-BE49-F238E27FC236}">
                <a16:creationId xmlns:a16="http://schemas.microsoft.com/office/drawing/2014/main" id="{9D87D0CA-CDB8-45B5-826D-14D6E333B8D1}"/>
              </a:ext>
            </a:extLst>
          </p:cNvPr>
          <p:cNvSpPr txBox="1"/>
          <p:nvPr/>
        </p:nvSpPr>
        <p:spPr>
          <a:xfrm>
            <a:off x="13435988" y="7400209"/>
            <a:ext cx="4185761"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张老师：别说别人，你也不会</a:t>
            </a:r>
          </a:p>
        </p:txBody>
      </p:sp>
    </p:spTree>
    <p:extLst>
      <p:ext uri="{BB962C8B-B14F-4D97-AF65-F5344CB8AC3E}">
        <p14:creationId xmlns:p14="http://schemas.microsoft.com/office/powerpoint/2010/main" val="403057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4">
            <a:extLst>
              <a:ext uri="{FF2B5EF4-FFF2-40B4-BE49-F238E27FC236}">
                <a16:creationId xmlns:a16="http://schemas.microsoft.com/office/drawing/2014/main" id="{291BE3D3-9401-4ADC-93FD-DCAB2EBAB2EA}"/>
              </a:ext>
            </a:extLst>
          </p:cNvPr>
          <p:cNvSpPr>
            <a:spLocks noGrp="1"/>
          </p:cNvSpPr>
          <p:nvPr>
            <p:ph type="subTitle" idx="1"/>
          </p:nvPr>
        </p:nvSpPr>
        <p:spPr/>
        <p:txBody>
          <a:bodyPr/>
          <a:lstStyle/>
          <a:p>
            <a:endParaRPr lang="zh-CN" altLang="en-US"/>
          </a:p>
        </p:txBody>
      </p:sp>
      <p:sp>
        <p:nvSpPr>
          <p:cNvPr id="24" name="灯片编号占位符 23">
            <a:extLst>
              <a:ext uri="{FF2B5EF4-FFF2-40B4-BE49-F238E27FC236}">
                <a16:creationId xmlns:a16="http://schemas.microsoft.com/office/drawing/2014/main" id="{6FB83F13-036C-4C17-AADD-DDDD8C84FD1F}"/>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16</a:t>
            </a:fld>
            <a:r>
              <a:rPr lang="zh-CN" altLang="en-US"/>
              <a:t>页</a:t>
            </a:r>
            <a:endParaRPr lang="zh-CN" altLang="en-US" dirty="0"/>
          </a:p>
        </p:txBody>
      </p:sp>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其他小技巧</a:t>
            </a:r>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a:xfrm>
            <a:off x="-1" y="1755715"/>
            <a:ext cx="3060001" cy="855958"/>
          </a:xfrm>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7904041"/>
          </a:xfrm>
        </p:spPr>
        <p:txBody>
          <a:bodyPr/>
          <a:lstStyle/>
          <a:p>
            <a:r>
              <a:rPr lang="zh-CN" altLang="en-US" b="1" dirty="0"/>
              <a:t>每段结尾行不要过短</a:t>
            </a:r>
            <a:endParaRPr lang="en-US" altLang="zh-CN" b="1" dirty="0"/>
          </a:p>
          <a:p>
            <a:pPr marL="180000" indent="0">
              <a:spcBef>
                <a:spcPts val="0"/>
              </a:spcBef>
              <a:buNone/>
            </a:pPr>
            <a:r>
              <a:rPr lang="en-US" altLang="zh-CN" dirty="0"/>
              <a:t>    </a:t>
            </a:r>
            <a:r>
              <a:rPr lang="zh-CN" altLang="en-US" dirty="0"/>
              <a:t>如果就两三个字，很不协调，增长 </a:t>
            </a:r>
            <a:r>
              <a:rPr lang="en-US" altLang="zh-CN" dirty="0"/>
              <a:t>or </a:t>
            </a:r>
            <a:r>
              <a:rPr lang="zh-CN" altLang="en-US" dirty="0"/>
              <a:t>删减</a:t>
            </a:r>
            <a:endParaRPr lang="en-US" altLang="zh-CN" dirty="0"/>
          </a:p>
          <a:p>
            <a:r>
              <a:rPr lang="zh-CN" altLang="en-US" b="1" dirty="0"/>
              <a:t>每页结尾段不要拖尾</a:t>
            </a:r>
            <a:endParaRPr lang="en-US" altLang="zh-CN" b="1" dirty="0"/>
          </a:p>
          <a:p>
            <a:pPr marL="180000" indent="0">
              <a:spcBef>
                <a:spcPts val="0"/>
              </a:spcBef>
              <a:buNone/>
            </a:pPr>
            <a:r>
              <a:rPr lang="en-US" altLang="zh-CN" dirty="0"/>
              <a:t>    </a:t>
            </a:r>
            <a:r>
              <a:rPr lang="zh-CN" altLang="en-US" dirty="0"/>
              <a:t>如果就一两三行，很不协调，增长 </a:t>
            </a:r>
            <a:r>
              <a:rPr lang="en-US" altLang="zh-CN" dirty="0"/>
              <a:t>or </a:t>
            </a:r>
            <a:r>
              <a:rPr lang="zh-CN" altLang="en-US" dirty="0"/>
              <a:t>删减</a:t>
            </a:r>
            <a:endParaRPr lang="en-US" altLang="zh-CN" dirty="0"/>
          </a:p>
          <a:p>
            <a:r>
              <a:rPr lang="zh-CN" altLang="en-US" b="1" dirty="0"/>
              <a:t>各级标题尽量顶头</a:t>
            </a:r>
            <a:endParaRPr lang="en-US" altLang="zh-CN" b="1" dirty="0"/>
          </a:p>
          <a:p>
            <a:pPr marL="180000" indent="0">
              <a:spcBef>
                <a:spcPts val="0"/>
              </a:spcBef>
              <a:buNone/>
            </a:pPr>
            <a:r>
              <a:rPr lang="en-US" altLang="zh-CN" dirty="0"/>
              <a:t>    </a:t>
            </a:r>
            <a:r>
              <a:rPr lang="zh-CN" altLang="en-US" dirty="0"/>
              <a:t>美观的同时，便于读者看到每一页是什么</a:t>
            </a:r>
            <a:endParaRPr lang="en-US" altLang="zh-CN" dirty="0"/>
          </a:p>
          <a:p>
            <a:r>
              <a:rPr lang="zh-CN" altLang="en-US" b="1" dirty="0"/>
              <a:t>正文的排版检查</a:t>
            </a:r>
            <a:endParaRPr lang="en-US" altLang="zh-CN" b="1" dirty="0"/>
          </a:p>
          <a:p>
            <a:pPr marL="180000" indent="0">
              <a:spcBef>
                <a:spcPts val="0"/>
              </a:spcBef>
              <a:buNone/>
            </a:pPr>
            <a:r>
              <a:rPr lang="en-US" altLang="zh-CN" dirty="0"/>
              <a:t>    </a:t>
            </a:r>
            <a:r>
              <a:rPr lang="zh-CN" altLang="en-US" dirty="0"/>
              <a:t>全选所有正文，先宋体再 </a:t>
            </a:r>
            <a:r>
              <a:rPr lang="en-US" altLang="zh-CN" dirty="0"/>
              <a:t>Times New Roman</a:t>
            </a:r>
            <a:endParaRPr lang="zh-CN" altLang="en-US" dirty="0"/>
          </a:p>
          <a:p>
            <a:endParaRPr lang="zh-CN" altLang="en-US" dirty="0"/>
          </a:p>
          <a:p>
            <a:endParaRPr lang="zh-CN" altLang="en-US" dirty="0"/>
          </a:p>
        </p:txBody>
      </p:sp>
      <p:pic>
        <p:nvPicPr>
          <p:cNvPr id="10" name="图片 9">
            <a:extLst>
              <a:ext uri="{FF2B5EF4-FFF2-40B4-BE49-F238E27FC236}">
                <a16:creationId xmlns:a16="http://schemas.microsoft.com/office/drawing/2014/main" id="{F0767632-5B99-4966-9559-E915C7762927}"/>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2" name="文本框 11">
            <a:extLst>
              <a:ext uri="{FF2B5EF4-FFF2-40B4-BE49-F238E27FC236}">
                <a16:creationId xmlns:a16="http://schemas.microsoft.com/office/drawing/2014/main" id="{0B3C6259-F5FC-455B-A6DE-8FC2F261F257}"/>
              </a:ext>
            </a:extLst>
          </p:cNvPr>
          <p:cNvSpPr txBox="1"/>
          <p:nvPr/>
        </p:nvSpPr>
        <p:spPr>
          <a:xfrm>
            <a:off x="13743763" y="2764772"/>
            <a:ext cx="3570208"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不许有人还不会科学工作</a:t>
            </a:r>
          </a:p>
        </p:txBody>
      </p:sp>
    </p:spTree>
    <p:extLst>
      <p:ext uri="{BB962C8B-B14F-4D97-AF65-F5344CB8AC3E}">
        <p14:creationId xmlns:p14="http://schemas.microsoft.com/office/powerpoint/2010/main" val="4206964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副标题 10">
            <a:extLst>
              <a:ext uri="{FF2B5EF4-FFF2-40B4-BE49-F238E27FC236}">
                <a16:creationId xmlns:a16="http://schemas.microsoft.com/office/drawing/2014/main" id="{63137E56-C424-4BB6-9776-86065037E93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en-US" altLang="zh-CN" dirty="0"/>
              <a:t>PPT </a:t>
            </a:r>
            <a:r>
              <a:rPr lang="zh-CN" altLang="en-US" dirty="0"/>
              <a:t>只是一个表达的辅助工具</a:t>
            </a:r>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17</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5257163"/>
          </a:xfrm>
          <a:prstGeom prst="rect">
            <a:avLst/>
          </a:prstGeom>
        </p:spPr>
        <p:txBody>
          <a:bodyPr/>
          <a:lstStyle/>
          <a:p>
            <a:r>
              <a:rPr lang="zh-CN" altLang="en-US" dirty="0">
                <a:solidFill>
                  <a:srgbClr val="FF0000"/>
                </a:solidFill>
              </a:rPr>
              <a:t>用嘴表达</a:t>
            </a:r>
            <a:r>
              <a:rPr lang="zh-CN" altLang="en-US" dirty="0"/>
              <a:t>的，尽可能不大段放在 </a:t>
            </a:r>
            <a:r>
              <a:rPr lang="en-US" altLang="zh-CN" dirty="0"/>
              <a:t>PPT </a:t>
            </a:r>
            <a:r>
              <a:rPr lang="zh-CN" altLang="en-US" dirty="0"/>
              <a:t>上，大端字引人疲惫。</a:t>
            </a:r>
            <a:endParaRPr lang="en-US" altLang="zh-CN" dirty="0"/>
          </a:p>
          <a:p>
            <a:r>
              <a:rPr lang="zh-CN" altLang="en-US" dirty="0"/>
              <a:t>越学术的 </a:t>
            </a:r>
            <a:r>
              <a:rPr lang="en-US" altLang="zh-CN" dirty="0"/>
              <a:t>PPT</a:t>
            </a:r>
            <a:r>
              <a:rPr lang="zh-CN" altLang="en-US" dirty="0"/>
              <a:t>，往往越</a:t>
            </a:r>
            <a:r>
              <a:rPr lang="zh-CN" altLang="en-US" dirty="0">
                <a:solidFill>
                  <a:srgbClr val="FF0000"/>
                </a:solidFill>
              </a:rPr>
              <a:t>精简</a:t>
            </a:r>
            <a:r>
              <a:rPr lang="zh-CN" altLang="en-US" dirty="0"/>
              <a:t>。（</a:t>
            </a:r>
            <a:r>
              <a:rPr lang="en-US" altLang="zh-CN" dirty="0"/>
              <a:t>《</a:t>
            </a:r>
            <a:r>
              <a:rPr lang="zh-CN" altLang="en-US" dirty="0"/>
              <a:t>格子衬衫</a:t>
            </a:r>
            <a:r>
              <a:rPr lang="en-US" altLang="zh-CN" dirty="0"/>
              <a:t>》</a:t>
            </a:r>
            <a:r>
              <a:rPr lang="zh-CN" altLang="en-US" dirty="0"/>
              <a:t>）</a:t>
            </a:r>
            <a:endParaRPr lang="en-US" altLang="zh-CN" dirty="0"/>
          </a:p>
          <a:p>
            <a:r>
              <a:rPr lang="zh-CN" altLang="en-US" dirty="0"/>
              <a:t>别人的模板，可以用，但只用部件、只学逻辑。</a:t>
            </a:r>
            <a:endParaRPr lang="en-US" altLang="zh-CN" dirty="0"/>
          </a:p>
          <a:p>
            <a:r>
              <a:rPr lang="zh-CN" altLang="en-US" dirty="0"/>
              <a:t>揣测观看者对每一页的浏览次序。</a:t>
            </a:r>
            <a:endParaRPr lang="en-US" altLang="zh-CN" dirty="0"/>
          </a:p>
          <a:p>
            <a:r>
              <a:rPr lang="zh-CN" altLang="en-US" dirty="0"/>
              <a:t>结论性的部分要尤其重视，这是别人听懂 </a:t>
            </a:r>
            <a:r>
              <a:rPr lang="en-US" altLang="zh-CN" dirty="0"/>
              <a:t>PPT </a:t>
            </a:r>
            <a:r>
              <a:rPr lang="zh-CN" altLang="en-US" dirty="0"/>
              <a:t>的最后一次机会。</a:t>
            </a:r>
          </a:p>
          <a:p>
            <a:endParaRPr lang="zh-CN" altLang="en-US" dirty="0"/>
          </a:p>
        </p:txBody>
      </p:sp>
    </p:spTree>
    <p:extLst>
      <p:ext uri="{BB962C8B-B14F-4D97-AF65-F5344CB8AC3E}">
        <p14:creationId xmlns:p14="http://schemas.microsoft.com/office/powerpoint/2010/main" val="384577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副标题 10">
            <a:extLst>
              <a:ext uri="{FF2B5EF4-FFF2-40B4-BE49-F238E27FC236}">
                <a16:creationId xmlns:a16="http://schemas.microsoft.com/office/drawing/2014/main" id="{63137E56-C424-4BB6-9776-86065037E93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en-US" altLang="zh-CN" dirty="0"/>
              <a:t>PPT </a:t>
            </a:r>
            <a:r>
              <a:rPr lang="zh-CN" altLang="en-US" dirty="0"/>
              <a:t>讲述</a:t>
            </a:r>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18</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3472059"/>
          </a:xfrm>
          <a:prstGeom prst="rect">
            <a:avLst/>
          </a:prstGeom>
        </p:spPr>
        <p:txBody>
          <a:bodyPr/>
          <a:lstStyle/>
          <a:p>
            <a:r>
              <a:rPr lang="zh-CN" altLang="en-US" dirty="0">
                <a:solidFill>
                  <a:srgbClr val="FF0000"/>
                </a:solidFill>
              </a:rPr>
              <a:t>自信</a:t>
            </a:r>
            <a:r>
              <a:rPr lang="zh-CN" altLang="en-US" dirty="0"/>
              <a:t>，无敌。用“黄金 </a:t>
            </a:r>
            <a:r>
              <a:rPr lang="en-US" altLang="zh-CN" dirty="0"/>
              <a:t>3 </a:t>
            </a:r>
            <a:r>
              <a:rPr lang="zh-CN" altLang="en-US" dirty="0"/>
              <a:t>秒”抓住别人注意力！</a:t>
            </a:r>
            <a:endParaRPr lang="en-US" altLang="zh-CN" dirty="0"/>
          </a:p>
          <a:p>
            <a:r>
              <a:rPr lang="zh-CN" altLang="en-US" dirty="0">
                <a:solidFill>
                  <a:srgbClr val="FF0000"/>
                </a:solidFill>
              </a:rPr>
              <a:t>不念稿</a:t>
            </a:r>
            <a:r>
              <a:rPr lang="zh-CN" altLang="en-US" dirty="0"/>
              <a:t>，能听出来（可以带稿子壮胆）。</a:t>
            </a:r>
            <a:endParaRPr lang="en-US" altLang="zh-CN" dirty="0"/>
          </a:p>
          <a:p>
            <a:r>
              <a:rPr lang="zh-CN" altLang="en-US" dirty="0"/>
              <a:t>别人讲，多拍多复盘，素材库限时免费！</a:t>
            </a:r>
            <a:endParaRPr lang="en-US" altLang="zh-CN" dirty="0"/>
          </a:p>
          <a:p>
            <a:endParaRPr lang="zh-CN" altLang="en-US" dirty="0"/>
          </a:p>
        </p:txBody>
      </p:sp>
      <p:pic>
        <p:nvPicPr>
          <p:cNvPr id="12" name="图片 11">
            <a:extLst>
              <a:ext uri="{FF2B5EF4-FFF2-40B4-BE49-F238E27FC236}">
                <a16:creationId xmlns:a16="http://schemas.microsoft.com/office/drawing/2014/main" id="{5A052CB8-5300-4B50-A0A3-680D1C3A27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610" b="17810"/>
          <a:stretch/>
        </p:blipFill>
        <p:spPr>
          <a:xfrm>
            <a:off x="5012551" y="4504765"/>
            <a:ext cx="3070070" cy="4405890"/>
          </a:xfrm>
          <a:prstGeom prst="rect">
            <a:avLst/>
          </a:prstGeom>
          <a:ln>
            <a:noFill/>
          </a:ln>
          <a:effectLst>
            <a:outerShdw blurRad="190500" algn="tl" rotWithShape="0">
              <a:srgbClr val="000000">
                <a:alpha val="70000"/>
              </a:srgbClr>
            </a:outerShdw>
          </a:effectLst>
        </p:spPr>
      </p:pic>
      <p:pic>
        <p:nvPicPr>
          <p:cNvPr id="14" name="图片 13">
            <a:extLst>
              <a:ext uri="{FF2B5EF4-FFF2-40B4-BE49-F238E27FC236}">
                <a16:creationId xmlns:a16="http://schemas.microsoft.com/office/drawing/2014/main" id="{62991D71-07DD-4639-AC25-E2D8490EACCC}"/>
              </a:ext>
            </a:extLst>
          </p:cNvPr>
          <p:cNvPicPr>
            <a:picLocks noChangeAspect="1"/>
          </p:cNvPicPr>
          <p:nvPr/>
        </p:nvPicPr>
        <p:blipFill rotWithShape="1">
          <a:blip r:embed="rId3">
            <a:extLst>
              <a:ext uri="{28A0092B-C50C-407E-A947-70E740481C1C}">
                <a14:useLocalDpi xmlns:a14="http://schemas.microsoft.com/office/drawing/2010/main" val="0"/>
              </a:ext>
            </a:extLst>
          </a:blip>
          <a:srcRect t="16574" r="4578" b="2740"/>
          <a:stretch/>
        </p:blipFill>
        <p:spPr>
          <a:xfrm>
            <a:off x="8778081" y="4504765"/>
            <a:ext cx="6941988" cy="44058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8C60F8-D613-4707-B7B0-D55B23DECD2D}"/>
              </a:ext>
            </a:extLst>
          </p:cNvPr>
          <p:cNvSpPr txBox="1"/>
          <p:nvPr/>
        </p:nvSpPr>
        <p:spPr>
          <a:xfrm>
            <a:off x="-1" y="5576629"/>
            <a:ext cx="17556163" cy="3785652"/>
          </a:xfrm>
          <a:prstGeom prst="rect">
            <a:avLst/>
          </a:prstGeom>
          <a:noFill/>
        </p:spPr>
        <p:txBody>
          <a:bodyPr wrap="square" rtlCol="0">
            <a:spAutoFit/>
          </a:bodyPr>
          <a:lstStyle/>
          <a:p>
            <a:pPr algn="ctr"/>
            <a:r>
              <a:rPr lang="zh-CN" altLang="en-US" sz="4800" b="1" dirty="0">
                <a:solidFill>
                  <a:srgbClr val="0070C0"/>
                </a:solidFill>
                <a:effectLst>
                  <a:outerShdw blurRad="38100" dist="38100" dir="2700000" algn="tl">
                    <a:srgbClr val="000000">
                      <a:alpha val="43137"/>
                    </a:srgbClr>
                  </a:outerShdw>
                </a:effectLst>
              </a:rPr>
              <a:t>    无用之用，可为大用。</a:t>
            </a:r>
            <a:endParaRPr lang="en-US" altLang="zh-CN" sz="4800" b="1" dirty="0">
              <a:solidFill>
                <a:srgbClr val="0070C0"/>
              </a:solidFill>
              <a:effectLst>
                <a:outerShdw blurRad="38100" dist="38100" dir="2700000" algn="tl">
                  <a:srgbClr val="000000">
                    <a:alpha val="43137"/>
                  </a:srgbClr>
                </a:outerShdw>
              </a:effectLst>
            </a:endParaRPr>
          </a:p>
          <a:p>
            <a:pPr algn="ctr"/>
            <a:endParaRPr lang="en-US" altLang="zh-CN" sz="4800" b="1" dirty="0">
              <a:solidFill>
                <a:srgbClr val="0070C0"/>
              </a:solidFill>
              <a:effectLst>
                <a:outerShdw blurRad="38100" dist="38100" dir="2700000" algn="tl">
                  <a:srgbClr val="000000">
                    <a:alpha val="43137"/>
                  </a:srgbClr>
                </a:outerShdw>
              </a:effectLst>
            </a:endParaRPr>
          </a:p>
          <a:p>
            <a:pPr algn="ctr"/>
            <a:r>
              <a:rPr lang="zh-CN" altLang="en-US" sz="4800" b="1" dirty="0">
                <a:solidFill>
                  <a:srgbClr val="0070C0"/>
                </a:solidFill>
                <a:effectLst>
                  <a:outerShdw blurRad="38100" dist="38100" dir="2700000" algn="tl">
                    <a:srgbClr val="000000">
                      <a:alpha val="43137"/>
                    </a:srgbClr>
                  </a:outerShdw>
                </a:effectLst>
              </a:rPr>
              <a:t>    大家都菜，谁练习得多总结得多，谁就变强。</a:t>
            </a:r>
            <a:endParaRPr lang="en-US" altLang="zh-CN" sz="4800" b="1" dirty="0">
              <a:solidFill>
                <a:srgbClr val="0070C0"/>
              </a:solidFill>
              <a:effectLst>
                <a:outerShdw blurRad="38100" dist="38100" dir="2700000" algn="tl">
                  <a:srgbClr val="000000">
                    <a:alpha val="43137"/>
                  </a:srgbClr>
                </a:outerShdw>
              </a:effectLst>
            </a:endParaRPr>
          </a:p>
          <a:p>
            <a:pPr algn="ctr"/>
            <a:endParaRPr lang="en-US" altLang="zh-CN" sz="4800" b="1" dirty="0">
              <a:solidFill>
                <a:srgbClr val="0070C0"/>
              </a:solidFill>
              <a:effectLst>
                <a:outerShdw blurRad="38100" dist="38100" dir="2700000" algn="tl">
                  <a:srgbClr val="000000">
                    <a:alpha val="43137"/>
                  </a:srgbClr>
                </a:outerShdw>
              </a:effectLst>
            </a:endParaRPr>
          </a:p>
          <a:p>
            <a:pPr algn="ctr"/>
            <a:r>
              <a:rPr lang="zh-CN" altLang="en-US" sz="4800" b="1" dirty="0">
                <a:solidFill>
                  <a:srgbClr val="0070C0"/>
                </a:solidFill>
                <a:effectLst>
                  <a:outerShdw blurRad="38100" dist="38100" dir="2700000" algn="tl">
                    <a:srgbClr val="000000">
                      <a:alpha val="43137"/>
                    </a:srgbClr>
                  </a:outerShdw>
                </a:effectLst>
              </a:rPr>
              <a:t>    不怕挨骂，骂多了就会了。</a:t>
            </a:r>
            <a:endParaRPr lang="en-US" altLang="zh-CN" sz="4800" b="1" dirty="0">
              <a:solidFill>
                <a:srgbClr val="0070C0"/>
              </a:solidFill>
              <a:effectLst>
                <a:outerShdw blurRad="38100" dist="38100" dir="2700000" algn="tl">
                  <a:srgbClr val="000000">
                    <a:alpha val="43137"/>
                  </a:srgbClr>
                </a:outerShdw>
              </a:effectLst>
            </a:endParaRPr>
          </a:p>
        </p:txBody>
      </p:sp>
      <p:pic>
        <p:nvPicPr>
          <p:cNvPr id="4" name="图片 3">
            <a:extLst>
              <a:ext uri="{FF2B5EF4-FFF2-40B4-BE49-F238E27FC236}">
                <a16:creationId xmlns:a16="http://schemas.microsoft.com/office/drawing/2014/main" id="{507B7BEF-A16A-4D8F-ACE9-9573B7665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580" y="876627"/>
            <a:ext cx="5715000" cy="4276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3104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副标题 10">
            <a:extLst>
              <a:ext uri="{FF2B5EF4-FFF2-40B4-BE49-F238E27FC236}">
                <a16:creationId xmlns:a16="http://schemas.microsoft.com/office/drawing/2014/main" id="{63137E56-C424-4BB6-9776-86065037E93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zh-CN" altLang="en-US" dirty="0"/>
              <a:t>多摸索</a:t>
            </a:r>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19</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4103001"/>
          </a:xfrm>
          <a:prstGeom prst="rect">
            <a:avLst/>
          </a:prstGeom>
        </p:spPr>
        <p:txBody>
          <a:bodyPr/>
          <a:lstStyle/>
          <a:p>
            <a:r>
              <a:rPr lang="zh-CN" altLang="en-US" dirty="0"/>
              <a:t>其实乱七八糟技巧很难总结并输入，自己多尝试奇妙技巧，比如：</a:t>
            </a:r>
            <a:endParaRPr lang="en-US" altLang="zh-CN" dirty="0"/>
          </a:p>
          <a:p>
            <a:pPr marL="180000" indent="0">
              <a:spcBef>
                <a:spcPts val="0"/>
              </a:spcBef>
              <a:buNone/>
            </a:pPr>
            <a:r>
              <a:rPr lang="zh-CN" altLang="en-US" dirty="0"/>
              <a:t>    透明度？</a:t>
            </a:r>
            <a:endParaRPr lang="en-US" altLang="zh-CN" dirty="0"/>
          </a:p>
          <a:p>
            <a:pPr marL="180000" indent="0">
              <a:spcBef>
                <a:spcPts val="0"/>
              </a:spcBef>
              <a:buNone/>
            </a:pPr>
            <a:r>
              <a:rPr lang="zh-CN" altLang="en-US" dirty="0"/>
              <a:t>    图片样式？</a:t>
            </a:r>
            <a:endParaRPr lang="en-US" altLang="zh-CN" dirty="0"/>
          </a:p>
          <a:p>
            <a:pPr marL="180000" indent="0">
              <a:spcBef>
                <a:spcPts val="0"/>
              </a:spcBef>
              <a:buNone/>
            </a:pPr>
            <a:r>
              <a:rPr lang="zh-CN" altLang="en-US" dirty="0"/>
              <a:t>    渐变？阴影？柔化？</a:t>
            </a:r>
            <a:endParaRPr lang="en-US" altLang="zh-CN" dirty="0"/>
          </a:p>
          <a:p>
            <a:pPr marL="180000" indent="0">
              <a:spcBef>
                <a:spcPts val="0"/>
              </a:spcBef>
              <a:buNone/>
            </a:pPr>
            <a:r>
              <a:rPr lang="zh-CN" altLang="en-US" dirty="0"/>
              <a:t>    幻灯片母版？</a:t>
            </a:r>
            <a:endParaRPr lang="en-US" altLang="zh-CN" dirty="0"/>
          </a:p>
          <a:p>
            <a:pPr marL="180000" indent="0">
              <a:spcBef>
                <a:spcPts val="0"/>
              </a:spcBef>
              <a:buNone/>
            </a:pPr>
            <a:r>
              <a:rPr lang="zh-CN" altLang="en-US" dirty="0"/>
              <a:t>    电影画布切换效果？</a:t>
            </a:r>
          </a:p>
        </p:txBody>
      </p:sp>
    </p:spTree>
    <p:extLst>
      <p:ext uri="{BB962C8B-B14F-4D97-AF65-F5344CB8AC3E}">
        <p14:creationId xmlns:p14="http://schemas.microsoft.com/office/powerpoint/2010/main" val="2109637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2C402F2F-9E07-40D2-8D67-B73FA1C1E0C5}"/>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zh-CN" altLang="en-US" dirty="0"/>
              <a:t>文字表达</a:t>
            </a:r>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20</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5257163"/>
          </a:xfrm>
          <a:prstGeom prst="rect">
            <a:avLst/>
          </a:prstGeom>
        </p:spPr>
        <p:txBody>
          <a:bodyPr/>
          <a:lstStyle/>
          <a:p>
            <a:r>
              <a:rPr lang="zh-CN" altLang="en-US" dirty="0"/>
              <a:t>永远避免大段文字（丧失阅读欲，朗读嫌疑），要加粗标红</a:t>
            </a:r>
            <a:r>
              <a:rPr lang="zh-CN" altLang="en-US" dirty="0">
                <a:solidFill>
                  <a:srgbClr val="FF0000"/>
                </a:solidFill>
              </a:rPr>
              <a:t>强调重点</a:t>
            </a:r>
            <a:r>
              <a:rPr lang="zh-CN" altLang="en-US" dirty="0"/>
              <a:t>。</a:t>
            </a:r>
          </a:p>
          <a:p>
            <a:r>
              <a:rPr lang="zh-CN" altLang="en-US" dirty="0"/>
              <a:t>大小：根据场合，最后一排也能大致看清（线上就无所谓了）。</a:t>
            </a:r>
          </a:p>
          <a:p>
            <a:r>
              <a:rPr lang="zh-CN" altLang="en-US" dirty="0"/>
              <a:t>信息熵：</a:t>
            </a:r>
            <a:r>
              <a:rPr lang="zh-CN" altLang="en-US" dirty="0">
                <a:solidFill>
                  <a:srgbClr val="FF0000"/>
                </a:solidFill>
              </a:rPr>
              <a:t>一眼瞥过去知道是讲啥，几秒就能看懂</a:t>
            </a:r>
            <a:r>
              <a:rPr lang="zh-CN" altLang="en-US" dirty="0"/>
              <a:t>。</a:t>
            </a:r>
          </a:p>
          <a:p>
            <a:r>
              <a:rPr lang="zh-CN" altLang="en-US" dirty="0"/>
              <a:t>切记把文字段落直接截图放上，有偷懒和不重视</a:t>
            </a:r>
            <a:r>
              <a:rPr lang="zh-CN" altLang="en-US" dirty="0">
                <a:solidFill>
                  <a:srgbClr val="FF0000"/>
                </a:solidFill>
              </a:rPr>
              <a:t>嫌疑</a:t>
            </a:r>
            <a:r>
              <a:rPr lang="zh-CN" altLang="en-US" dirty="0"/>
              <a:t>。</a:t>
            </a:r>
            <a:endParaRPr lang="en-US" altLang="zh-CN" dirty="0"/>
          </a:p>
          <a:p>
            <a:r>
              <a:rPr lang="zh-CN" altLang="en-US" dirty="0"/>
              <a:t>注意</a:t>
            </a:r>
            <a:r>
              <a:rPr lang="zh-CN" altLang="en-US" dirty="0">
                <a:solidFill>
                  <a:srgbClr val="FF0000"/>
                </a:solidFill>
              </a:rPr>
              <a:t>引用</a:t>
            </a:r>
            <a:r>
              <a:rPr lang="zh-CN" altLang="en-US" dirty="0"/>
              <a:t>。</a:t>
            </a:r>
          </a:p>
          <a:p>
            <a:endParaRPr lang="zh-CN" altLang="en-US" dirty="0"/>
          </a:p>
        </p:txBody>
      </p:sp>
      <p:pic>
        <p:nvPicPr>
          <p:cNvPr id="12" name="图片 11">
            <a:extLst>
              <a:ext uri="{FF2B5EF4-FFF2-40B4-BE49-F238E27FC236}">
                <a16:creationId xmlns:a16="http://schemas.microsoft.com/office/drawing/2014/main" id="{C74393B1-4A8B-45EF-A42F-93FF67968363}"/>
              </a:ext>
            </a:extLst>
          </p:cNvPr>
          <p:cNvPicPr>
            <a:picLocks noChangeAspect="1"/>
          </p:cNvPicPr>
          <p:nvPr/>
        </p:nvPicPr>
        <p:blipFill>
          <a:blip r:embed="rId2"/>
          <a:stretch>
            <a:fillRect/>
          </a:stretch>
        </p:blipFill>
        <p:spPr>
          <a:xfrm>
            <a:off x="6920789" y="5310655"/>
            <a:ext cx="6388131" cy="36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6140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2C402F2F-9E07-40D2-8D67-B73FA1C1E0C5}"/>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zh-CN" altLang="en-US" dirty="0"/>
              <a:t>图片展示</a:t>
            </a:r>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21</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4364611"/>
          </a:xfrm>
          <a:prstGeom prst="rect">
            <a:avLst/>
          </a:prstGeom>
        </p:spPr>
        <p:txBody>
          <a:bodyPr/>
          <a:lstStyle/>
          <a:p>
            <a:r>
              <a:rPr lang="zh-CN" altLang="en-US" dirty="0"/>
              <a:t>图片是为了</a:t>
            </a:r>
            <a:r>
              <a:rPr lang="zh-CN" altLang="en-US" dirty="0">
                <a:solidFill>
                  <a:srgbClr val="FF0000"/>
                </a:solidFill>
              </a:rPr>
              <a:t>佐证文字</a:t>
            </a:r>
            <a:r>
              <a:rPr lang="zh-CN" altLang="en-US" dirty="0"/>
              <a:t>的，无关图片不如不放。</a:t>
            </a:r>
            <a:endParaRPr lang="en-US" altLang="zh-CN" dirty="0"/>
          </a:p>
          <a:p>
            <a:r>
              <a:rPr lang="zh-CN" altLang="en-US" dirty="0"/>
              <a:t>尽可能保持</a:t>
            </a:r>
            <a:r>
              <a:rPr lang="zh-CN" altLang="en-US" dirty="0">
                <a:solidFill>
                  <a:srgbClr val="FF0000"/>
                </a:solidFill>
              </a:rPr>
              <a:t>最高清晰度</a:t>
            </a:r>
            <a:r>
              <a:rPr lang="zh-CN" altLang="en-US" dirty="0"/>
              <a:t>（原图、矢量图）。</a:t>
            </a:r>
            <a:endParaRPr lang="en-US" altLang="zh-CN" dirty="0"/>
          </a:p>
          <a:p>
            <a:r>
              <a:rPr lang="zh-CN" altLang="en-US" dirty="0"/>
              <a:t>保持</a:t>
            </a:r>
            <a:r>
              <a:rPr lang="zh-CN" altLang="en-US" dirty="0">
                <a:solidFill>
                  <a:srgbClr val="FF0000"/>
                </a:solidFill>
              </a:rPr>
              <a:t>信息完整</a:t>
            </a:r>
            <a:r>
              <a:rPr lang="zh-CN" altLang="en-US" dirty="0"/>
              <a:t>（坐标轴、图例、数字）。</a:t>
            </a:r>
            <a:endParaRPr lang="en-US" altLang="zh-CN" dirty="0"/>
          </a:p>
          <a:p>
            <a:r>
              <a:rPr lang="zh-CN" altLang="en-US" dirty="0"/>
              <a:t>垂直与水平方向均保持</a:t>
            </a:r>
            <a:r>
              <a:rPr lang="zh-CN" altLang="en-US" dirty="0">
                <a:solidFill>
                  <a:srgbClr val="FF0000"/>
                </a:solidFill>
              </a:rPr>
              <a:t>对齐</a:t>
            </a:r>
            <a:r>
              <a:rPr lang="zh-CN" altLang="en-US" dirty="0"/>
              <a:t>，居中，注意留白。</a:t>
            </a:r>
            <a:endParaRPr lang="en-US" altLang="zh-CN" dirty="0"/>
          </a:p>
          <a:p>
            <a:endParaRPr lang="zh-CN" altLang="en-US" dirty="0"/>
          </a:p>
        </p:txBody>
      </p:sp>
      <p:pic>
        <p:nvPicPr>
          <p:cNvPr id="12" name="图片 11">
            <a:extLst>
              <a:ext uri="{FF2B5EF4-FFF2-40B4-BE49-F238E27FC236}">
                <a16:creationId xmlns:a16="http://schemas.microsoft.com/office/drawing/2014/main" id="{C0520E55-CB7C-4B10-AEBD-0F262E2E22A3}"/>
              </a:ext>
            </a:extLst>
          </p:cNvPr>
          <p:cNvPicPr>
            <a:picLocks noChangeAspect="1"/>
          </p:cNvPicPr>
          <p:nvPr/>
        </p:nvPicPr>
        <p:blipFill>
          <a:blip r:embed="rId2"/>
          <a:stretch>
            <a:fillRect/>
          </a:stretch>
        </p:blipFill>
        <p:spPr>
          <a:xfrm>
            <a:off x="6914855" y="5297233"/>
            <a:ext cx="6400000" cy="36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088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20">
            <a:extLst>
              <a:ext uri="{FF2B5EF4-FFF2-40B4-BE49-F238E27FC236}">
                <a16:creationId xmlns:a16="http://schemas.microsoft.com/office/drawing/2014/main" id="{13E84248-DEA5-4829-AF0D-C1E55C01E8E5}"/>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AC64BEDF-EFC0-4982-9820-D86CB863495E}"/>
              </a:ext>
            </a:extLst>
          </p:cNvPr>
          <p:cNvSpPr>
            <a:spLocks noGrp="1"/>
          </p:cNvSpPr>
          <p:nvPr>
            <p:ph type="body" sz="quarter" idx="18"/>
          </p:nvPr>
        </p:nvSpPr>
        <p:spPr/>
        <p:txBody>
          <a:bodyPr/>
          <a:lstStyle/>
          <a:p>
            <a:r>
              <a:rPr lang="zh-CN" altLang="en-US" dirty="0"/>
              <a:t>字体选择</a:t>
            </a:r>
          </a:p>
        </p:txBody>
      </p:sp>
      <p:sp>
        <p:nvSpPr>
          <p:cNvPr id="3" name="文本占位符 2">
            <a:extLst>
              <a:ext uri="{FF2B5EF4-FFF2-40B4-BE49-F238E27FC236}">
                <a16:creationId xmlns:a16="http://schemas.microsoft.com/office/drawing/2014/main" id="{27EFC10E-331E-460A-AD73-C650EF1A0326}"/>
              </a:ext>
            </a:extLst>
          </p:cNvPr>
          <p:cNvSpPr>
            <a:spLocks noGrp="1"/>
          </p:cNvSpPr>
          <p:nvPr>
            <p:ph type="body" sz="quarter" idx="23"/>
          </p:nvPr>
        </p:nvSpPr>
        <p:spPr/>
        <p:txBody>
          <a:bodyPr/>
          <a:lstStyle/>
          <a:p>
            <a:r>
              <a:rPr lang="zh-CN" altLang="en-US" dirty="0"/>
              <a:t>一些大原则</a:t>
            </a:r>
          </a:p>
        </p:txBody>
      </p:sp>
      <p:sp>
        <p:nvSpPr>
          <p:cNvPr id="4" name="文本占位符 3">
            <a:extLst>
              <a:ext uri="{FF2B5EF4-FFF2-40B4-BE49-F238E27FC236}">
                <a16:creationId xmlns:a16="http://schemas.microsoft.com/office/drawing/2014/main" id="{8C597D4D-1706-4830-A93C-82621C25F8E0}"/>
              </a:ext>
            </a:extLst>
          </p:cNvPr>
          <p:cNvSpPr>
            <a:spLocks noGrp="1"/>
          </p:cNvSpPr>
          <p:nvPr>
            <p:ph type="body" sz="quarter" idx="19"/>
          </p:nvPr>
        </p:nvSpPr>
        <p:spPr/>
        <p:txBody>
          <a:bodyPr/>
          <a:lstStyle/>
          <a:p>
            <a:r>
              <a:rPr lang="zh-CN" altLang="en-US" dirty="0"/>
              <a:t>字体与图片</a:t>
            </a:r>
          </a:p>
        </p:txBody>
      </p:sp>
      <p:sp>
        <p:nvSpPr>
          <p:cNvPr id="5" name="文本占位符 4">
            <a:extLst>
              <a:ext uri="{FF2B5EF4-FFF2-40B4-BE49-F238E27FC236}">
                <a16:creationId xmlns:a16="http://schemas.microsoft.com/office/drawing/2014/main" id="{689C3249-94BB-4238-97DD-A7A17DF73C9F}"/>
              </a:ext>
            </a:extLst>
          </p:cNvPr>
          <p:cNvSpPr>
            <a:spLocks noGrp="1"/>
          </p:cNvSpPr>
          <p:nvPr>
            <p:ph type="body" sz="quarter" idx="21"/>
          </p:nvPr>
        </p:nvSpPr>
        <p:spPr/>
        <p:txBody>
          <a:bodyPr/>
          <a:lstStyle/>
          <a:p>
            <a:r>
              <a:rPr lang="zh-CN" altLang="en-US" dirty="0"/>
              <a:t>整体排版</a:t>
            </a:r>
          </a:p>
        </p:txBody>
      </p:sp>
      <p:sp>
        <p:nvSpPr>
          <p:cNvPr id="6" name="文本占位符 5">
            <a:extLst>
              <a:ext uri="{FF2B5EF4-FFF2-40B4-BE49-F238E27FC236}">
                <a16:creationId xmlns:a16="http://schemas.microsoft.com/office/drawing/2014/main" id="{9F944B27-CFD7-469E-9DE7-3B46994950FA}"/>
              </a:ext>
            </a:extLst>
          </p:cNvPr>
          <p:cNvSpPr>
            <a:spLocks noGrp="1"/>
          </p:cNvSpPr>
          <p:nvPr>
            <p:ph type="body" sz="quarter" idx="22"/>
          </p:nvPr>
        </p:nvSpPr>
        <p:spPr/>
        <p:txBody>
          <a:bodyPr/>
          <a:lstStyle/>
          <a:p>
            <a:r>
              <a:rPr lang="zh-CN" altLang="en-US" dirty="0"/>
              <a:t>各类功能 </a:t>
            </a:r>
            <a:r>
              <a:rPr lang="en-US" altLang="zh-CN" dirty="0"/>
              <a:t>PPT</a:t>
            </a:r>
            <a:endParaRPr lang="zh-CN" altLang="en-US" dirty="0"/>
          </a:p>
        </p:txBody>
      </p:sp>
      <p:sp>
        <p:nvSpPr>
          <p:cNvPr id="9" name="文本占位符 8">
            <a:extLst>
              <a:ext uri="{FF2B5EF4-FFF2-40B4-BE49-F238E27FC236}">
                <a16:creationId xmlns:a16="http://schemas.microsoft.com/office/drawing/2014/main" id="{73481654-44FA-4283-9068-D7F44099AA69}"/>
              </a:ext>
            </a:extLst>
          </p:cNvPr>
          <p:cNvSpPr>
            <a:spLocks noGrp="1"/>
          </p:cNvSpPr>
          <p:nvPr>
            <p:ph type="body" sz="quarter" idx="26"/>
          </p:nvPr>
        </p:nvSpPr>
        <p:spPr/>
        <p:txBody>
          <a:bodyPr/>
          <a:lstStyle/>
          <a:p>
            <a:r>
              <a:rPr lang="en-US" altLang="zh-CN" dirty="0"/>
              <a:t>PPT </a:t>
            </a:r>
            <a:r>
              <a:rPr lang="zh-CN" altLang="en-US" dirty="0"/>
              <a:t>使用</a:t>
            </a:r>
          </a:p>
        </p:txBody>
      </p:sp>
      <p:sp>
        <p:nvSpPr>
          <p:cNvPr id="10" name="灯片编号占位符 9">
            <a:extLst>
              <a:ext uri="{FF2B5EF4-FFF2-40B4-BE49-F238E27FC236}">
                <a16:creationId xmlns:a16="http://schemas.microsoft.com/office/drawing/2014/main" id="{D7996019-2B0B-4BB0-A894-B40BDC2AD5F9}"/>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22</a:t>
            </a:fld>
            <a:r>
              <a:rPr lang="zh-CN" altLang="en-US"/>
              <a:t>页</a:t>
            </a:r>
            <a:endParaRPr lang="zh-CN" altLang="en-US" dirty="0"/>
          </a:p>
        </p:txBody>
      </p:sp>
      <p:sp>
        <p:nvSpPr>
          <p:cNvPr id="7" name="文本占位符 6">
            <a:extLst>
              <a:ext uri="{FF2B5EF4-FFF2-40B4-BE49-F238E27FC236}">
                <a16:creationId xmlns:a16="http://schemas.microsoft.com/office/drawing/2014/main" id="{98E93353-89DD-4F3C-BD88-E11F39846D07}"/>
              </a:ext>
            </a:extLst>
          </p:cNvPr>
          <p:cNvSpPr>
            <a:spLocks noGrp="1"/>
          </p:cNvSpPr>
          <p:nvPr>
            <p:ph type="body" sz="quarter" idx="13"/>
          </p:nvPr>
        </p:nvSpPr>
        <p:spPr>
          <a:xfrm>
            <a:off x="3486836" y="1817270"/>
            <a:ext cx="12468640" cy="7473154"/>
          </a:xfrm>
          <a:prstGeom prst="rect">
            <a:avLst/>
          </a:prstGeom>
        </p:spPr>
        <p:txBody>
          <a:bodyPr/>
          <a:lstStyle/>
          <a:p>
            <a:r>
              <a:rPr lang="zh-CN" altLang="en-US" dirty="0"/>
              <a:t>学术材料常用 </a:t>
            </a:r>
            <a:r>
              <a:rPr lang="en-US" altLang="zh-CN" dirty="0"/>
              <a:t>Serif </a:t>
            </a:r>
            <a:r>
              <a:rPr lang="zh-CN" altLang="en-US" dirty="0"/>
              <a:t>系列字体（粗细过渡，可读性高）。  </a:t>
            </a:r>
          </a:p>
          <a:p>
            <a:r>
              <a:rPr lang="zh-CN" altLang="en-US" dirty="0"/>
              <a:t>学术 </a:t>
            </a:r>
            <a:r>
              <a:rPr lang="en-US" altLang="zh-CN" dirty="0"/>
              <a:t>PPT </a:t>
            </a:r>
            <a:r>
              <a:rPr lang="zh-CN" altLang="en-US" dirty="0"/>
              <a:t>常用 </a:t>
            </a:r>
            <a:r>
              <a:rPr lang="en-US" altLang="zh-CN" dirty="0"/>
              <a:t>Sans-serif </a:t>
            </a:r>
            <a:r>
              <a:rPr lang="zh-CN" altLang="en-US" dirty="0"/>
              <a:t>系列字体（无衬线）。</a:t>
            </a:r>
          </a:p>
          <a:p>
            <a:r>
              <a:rPr lang="zh-CN" altLang="en-US" dirty="0">
                <a:solidFill>
                  <a:srgbClr val="FF0000"/>
                </a:solidFill>
                <a:latin typeface="宋体" panose="02010600030101010101" pitchFamily="2" charset="-122"/>
                <a:ea typeface="宋体" panose="02010600030101010101" pitchFamily="2" charset="-122"/>
              </a:rPr>
              <a:t>宋体</a:t>
            </a:r>
            <a:r>
              <a:rPr lang="zh-CN" altLang="en-US" dirty="0">
                <a:latin typeface="宋体" panose="02010600030101010101" pitchFamily="2" charset="-122"/>
                <a:ea typeface="宋体" panose="02010600030101010101" pitchFamily="2" charset="-122"/>
              </a:rPr>
              <a:t>常用于学术材料。</a:t>
            </a:r>
            <a:endParaRPr lang="en-US" altLang="zh-CN" dirty="0">
              <a:latin typeface="宋体" panose="02010600030101010101" pitchFamily="2" charset="-122"/>
              <a:ea typeface="宋体" panose="02010600030101010101" pitchFamily="2" charset="-122"/>
            </a:endParaRPr>
          </a:p>
          <a:p>
            <a:pPr indent="0">
              <a:spcBef>
                <a:spcPts val="0"/>
              </a:spcBef>
              <a:buNone/>
            </a:pPr>
            <a:r>
              <a:rPr lang="zh-CN" altLang="en-US" dirty="0">
                <a:solidFill>
                  <a:srgbClr val="FF0000"/>
                </a:solidFill>
                <a:latin typeface="黑体" panose="02010609060101010101" pitchFamily="49" charset="-122"/>
                <a:ea typeface="黑体" panose="02010609060101010101" pitchFamily="49" charset="-122"/>
              </a:rPr>
              <a:t>黑体</a:t>
            </a:r>
            <a:r>
              <a:rPr lang="zh-CN" altLang="en-US" dirty="0">
                <a:latin typeface="黑体" panose="02010609060101010101" pitchFamily="49" charset="-122"/>
                <a:ea typeface="黑体" panose="02010609060101010101" pitchFamily="49" charset="-122"/>
              </a:rPr>
              <a:t>常用于学术幻灯片。</a:t>
            </a:r>
          </a:p>
          <a:p>
            <a:r>
              <a:rPr lang="en-US" altLang="zh-CN" dirty="0">
                <a:solidFill>
                  <a:srgbClr val="FF0000"/>
                </a:solidFill>
                <a:latin typeface="Times New Roman" panose="02020603050405020304" pitchFamily="18" charset="0"/>
                <a:cs typeface="Times New Roman" panose="02020603050405020304" pitchFamily="18" charset="0"/>
              </a:rPr>
              <a:t>Times New Roman</a:t>
            </a:r>
            <a:r>
              <a:rPr lang="en-US" altLang="zh-CN" dirty="0">
                <a:latin typeface="Times New Roman" panose="02020603050405020304" pitchFamily="18" charset="0"/>
                <a:cs typeface="Times New Roman" panose="02020603050405020304" pitchFamily="18" charset="0"/>
              </a:rPr>
              <a:t>: A common choice in material.</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indent="0">
              <a:spcBef>
                <a:spcPts val="0"/>
              </a:spcBef>
              <a:buNone/>
            </a:pPr>
            <a:r>
              <a:rPr lang="en-US" altLang="zh-CN" dirty="0">
                <a:solidFill>
                  <a:srgbClr val="FF0000"/>
                </a:solidFill>
                <a:latin typeface="Arial" panose="020B0604020202020204" pitchFamily="34" charset="0"/>
                <a:cs typeface="Arial" panose="020B0604020202020204" pitchFamily="34" charset="0"/>
              </a:rPr>
              <a:t>Arial</a:t>
            </a:r>
            <a:r>
              <a:rPr lang="en-US" altLang="zh-CN" dirty="0">
                <a:latin typeface="Arial" panose="020B0604020202020204" pitchFamily="34" charset="0"/>
                <a:cs typeface="Arial" panose="020B0604020202020204" pitchFamily="34" charset="0"/>
              </a:rPr>
              <a:t>: A common choice in </a:t>
            </a:r>
            <a:r>
              <a:rPr lang="en-US" altLang="zh-CN" dirty="0" err="1">
                <a:latin typeface="Arial" panose="020B0604020202020204" pitchFamily="34" charset="0"/>
                <a:cs typeface="Arial" panose="020B0604020202020204" pitchFamily="34" charset="0"/>
              </a:rPr>
              <a:t>Powerpoint</a:t>
            </a:r>
            <a:r>
              <a:rPr lang="en-US" altLang="zh-CN" dirty="0">
                <a:latin typeface="Arial" panose="020B0604020202020204" pitchFamily="34" charset="0"/>
                <a:cs typeface="Arial" panose="020B0604020202020204" pitchFamily="34" charset="0"/>
              </a:rPr>
              <a:t>. </a:t>
            </a:r>
          </a:p>
          <a:p>
            <a:r>
              <a:rPr lang="zh-CN" altLang="en-US" dirty="0">
                <a:solidFill>
                  <a:srgbClr val="FF0000"/>
                </a:solidFill>
              </a:rPr>
              <a:t>微软雅黑</a:t>
            </a:r>
            <a:r>
              <a:rPr lang="zh-CN" altLang="en-US" dirty="0"/>
              <a:t>是一种中英文格式几乎统一的字体。</a:t>
            </a:r>
          </a:p>
          <a:p>
            <a:r>
              <a:rPr lang="zh-CN" altLang="en-US" dirty="0">
                <a:solidFill>
                  <a:srgbClr val="FF0000"/>
                </a:solidFill>
              </a:rPr>
              <a:t>方正 </a:t>
            </a:r>
            <a:r>
              <a:rPr lang="en-US" altLang="zh-CN" dirty="0">
                <a:solidFill>
                  <a:srgbClr val="FF0000"/>
                </a:solidFill>
              </a:rPr>
              <a:t>GBK </a:t>
            </a:r>
            <a:r>
              <a:rPr lang="zh-CN" altLang="en-US" dirty="0">
                <a:solidFill>
                  <a:srgbClr val="FF0000"/>
                </a:solidFill>
              </a:rPr>
              <a:t>系列</a:t>
            </a:r>
            <a:r>
              <a:rPr lang="zh-CN" altLang="en-US" dirty="0"/>
              <a:t>是一系列公文规范字体。</a:t>
            </a:r>
          </a:p>
          <a:p>
            <a:endParaRPr lang="zh-CN" altLang="en-US" dirty="0"/>
          </a:p>
        </p:txBody>
      </p:sp>
      <p:grpSp>
        <p:nvGrpSpPr>
          <p:cNvPr id="12" name="组合 11">
            <a:extLst>
              <a:ext uri="{FF2B5EF4-FFF2-40B4-BE49-F238E27FC236}">
                <a16:creationId xmlns:a16="http://schemas.microsoft.com/office/drawing/2014/main" id="{683FD646-D7F1-45CA-AA5E-7A7596676D6A}"/>
              </a:ext>
            </a:extLst>
          </p:cNvPr>
          <p:cNvGrpSpPr/>
          <p:nvPr/>
        </p:nvGrpSpPr>
        <p:grpSpPr>
          <a:xfrm>
            <a:off x="13019963" y="2560828"/>
            <a:ext cx="4117864" cy="5332052"/>
            <a:chOff x="11640457" y="2206579"/>
            <a:chExt cx="4117864" cy="5332052"/>
          </a:xfrm>
        </p:grpSpPr>
        <p:sp>
          <p:nvSpPr>
            <p:cNvPr id="13" name="文本框 12">
              <a:extLst>
                <a:ext uri="{FF2B5EF4-FFF2-40B4-BE49-F238E27FC236}">
                  <a16:creationId xmlns:a16="http://schemas.microsoft.com/office/drawing/2014/main" id="{3E19DF53-7BA3-4840-9D2F-506F204B10B3}"/>
                </a:ext>
              </a:extLst>
            </p:cNvPr>
            <p:cNvSpPr txBox="1"/>
            <p:nvPr/>
          </p:nvSpPr>
          <p:spPr>
            <a:xfrm>
              <a:off x="11640457" y="2337207"/>
              <a:ext cx="2313454" cy="5201424"/>
            </a:xfrm>
            <a:prstGeom prst="rect">
              <a:avLst/>
            </a:prstGeom>
            <a:noFill/>
          </p:spPr>
          <p:txBody>
            <a:bodyPr wrap="none" rtlCol="0">
              <a:spAutoFit/>
            </a:bodyPr>
            <a:lstStyle/>
            <a:p>
              <a:r>
                <a:rPr lang="zh-CN" altLang="en-US" sz="16600" dirty="0">
                  <a:latin typeface="方正小标宋_GBK" panose="03000509000000000000" pitchFamily="65" charset="-122"/>
                  <a:ea typeface="方正小标宋_GBK" panose="03000509000000000000" pitchFamily="65" charset="-122"/>
                </a:rPr>
                <a:t>卷</a:t>
              </a:r>
              <a:endParaRPr lang="en-US" altLang="zh-CN" sz="16600" dirty="0">
                <a:latin typeface="方正小标宋_GBK" panose="03000509000000000000" pitchFamily="65" charset="-122"/>
                <a:ea typeface="方正小标宋_GBK" panose="03000509000000000000" pitchFamily="65" charset="-122"/>
              </a:endParaRPr>
            </a:p>
            <a:p>
              <a:r>
                <a:rPr lang="zh-CN" altLang="en-US" sz="16600" dirty="0">
                  <a:latin typeface="方正黑体_GBK" panose="03000509000000000000" pitchFamily="65" charset="-122"/>
                  <a:ea typeface="方正黑体_GBK" panose="03000509000000000000" pitchFamily="65" charset="-122"/>
                </a:rPr>
                <a:t>卷</a:t>
              </a:r>
            </a:p>
          </p:txBody>
        </p:sp>
        <p:sp>
          <p:nvSpPr>
            <p:cNvPr id="14" name="椭圆 13">
              <a:extLst>
                <a:ext uri="{FF2B5EF4-FFF2-40B4-BE49-F238E27FC236}">
                  <a16:creationId xmlns:a16="http://schemas.microsoft.com/office/drawing/2014/main" id="{967805F2-A137-472D-9D43-6523F476F6F2}"/>
                </a:ext>
              </a:extLst>
            </p:cNvPr>
            <p:cNvSpPr/>
            <p:nvPr/>
          </p:nvSpPr>
          <p:spPr>
            <a:xfrm>
              <a:off x="12212198" y="2206579"/>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C62B406-BFD3-4DB0-8B78-4050C13D7C81}"/>
                </a:ext>
              </a:extLst>
            </p:cNvPr>
            <p:cNvSpPr/>
            <p:nvPr/>
          </p:nvSpPr>
          <p:spPr>
            <a:xfrm>
              <a:off x="12212198" y="4872605"/>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7DE2941-2976-494A-9A4A-443C1073135A}"/>
                </a:ext>
              </a:extLst>
            </p:cNvPr>
            <p:cNvSpPr/>
            <p:nvPr/>
          </p:nvSpPr>
          <p:spPr>
            <a:xfrm>
              <a:off x="12987137" y="2678090"/>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34B0B4C-207D-4F42-A0EE-A6EC6AFCFEAD}"/>
                </a:ext>
              </a:extLst>
            </p:cNvPr>
            <p:cNvSpPr/>
            <p:nvPr/>
          </p:nvSpPr>
          <p:spPr>
            <a:xfrm>
              <a:off x="12987137" y="5344116"/>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74F9DB7-38E7-4FEE-8002-F89032479CDB}"/>
                </a:ext>
              </a:extLst>
            </p:cNvPr>
            <p:cNvSpPr txBox="1"/>
            <p:nvPr/>
          </p:nvSpPr>
          <p:spPr>
            <a:xfrm>
              <a:off x="13978636" y="2337207"/>
              <a:ext cx="1721946" cy="5201424"/>
            </a:xfrm>
            <a:prstGeom prst="rect">
              <a:avLst/>
            </a:prstGeom>
            <a:noFill/>
          </p:spPr>
          <p:txBody>
            <a:bodyPr wrap="none" rtlCol="0">
              <a:spAutoFit/>
            </a:bodyPr>
            <a:lstStyle/>
            <a:p>
              <a:r>
                <a:rPr lang="en-US" altLang="zh-CN" sz="16600" dirty="0">
                  <a:latin typeface="Times New Roman" panose="02020603050405020304" pitchFamily="18" charset="0"/>
                  <a:ea typeface="方正小标宋_GBK" panose="03000509000000000000" pitchFamily="65" charset="-122"/>
                  <a:cs typeface="Times New Roman" panose="02020603050405020304" pitchFamily="18" charset="0"/>
                </a:rPr>
                <a:t>A</a:t>
              </a:r>
            </a:p>
            <a:p>
              <a:r>
                <a:rPr lang="en-US" altLang="zh-CN" sz="16600" dirty="0">
                  <a:latin typeface="Arial" panose="020B0604020202020204" pitchFamily="34" charset="0"/>
                  <a:ea typeface="方正黑体_GBK" panose="03000509000000000000" pitchFamily="65" charset="-122"/>
                  <a:cs typeface="Arial" panose="020B0604020202020204" pitchFamily="34" charset="0"/>
                </a:rPr>
                <a:t>A</a:t>
              </a:r>
              <a:endParaRPr lang="zh-CN" altLang="en-US" sz="16600" dirty="0">
                <a:latin typeface="Arial" panose="020B0604020202020204" pitchFamily="34" charset="0"/>
                <a:ea typeface="方正黑体_GBK" panose="03000509000000000000" pitchFamily="65" charset="-122"/>
                <a:cs typeface="Arial" panose="020B0604020202020204" pitchFamily="34" charset="0"/>
              </a:endParaRPr>
            </a:p>
          </p:txBody>
        </p:sp>
        <p:sp>
          <p:nvSpPr>
            <p:cNvPr id="19" name="椭圆 18">
              <a:extLst>
                <a:ext uri="{FF2B5EF4-FFF2-40B4-BE49-F238E27FC236}">
                  <a16:creationId xmlns:a16="http://schemas.microsoft.com/office/drawing/2014/main" id="{17921EB7-7235-44E1-9F61-8D9EB42331FE}"/>
                </a:ext>
              </a:extLst>
            </p:cNvPr>
            <p:cNvSpPr/>
            <p:nvPr/>
          </p:nvSpPr>
          <p:spPr>
            <a:xfrm>
              <a:off x="14791547" y="3929583"/>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D150750-6679-447B-B910-499AF774ACEC}"/>
                </a:ext>
              </a:extLst>
            </p:cNvPr>
            <p:cNvSpPr/>
            <p:nvPr/>
          </p:nvSpPr>
          <p:spPr>
            <a:xfrm>
              <a:off x="14791547" y="6595609"/>
              <a:ext cx="966774" cy="94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16267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布局</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23</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4364611"/>
          </a:xfrm>
        </p:spPr>
        <p:txBody>
          <a:bodyPr/>
          <a:lstStyle/>
          <a:p>
            <a:r>
              <a:rPr lang="zh-CN" altLang="en-US" dirty="0"/>
              <a:t>要知道 </a:t>
            </a:r>
            <a:r>
              <a:rPr lang="en-US" altLang="zh-CN" dirty="0"/>
              <a:t>PPT </a:t>
            </a:r>
            <a:r>
              <a:rPr lang="zh-CN" altLang="en-US" dirty="0"/>
              <a:t>需要 </a:t>
            </a:r>
            <a:r>
              <a:rPr lang="en-US" altLang="zh-CN" dirty="0"/>
              <a:t>4:3 </a:t>
            </a:r>
            <a:r>
              <a:rPr lang="zh-CN" altLang="en-US" dirty="0"/>
              <a:t>还是</a:t>
            </a:r>
            <a:r>
              <a:rPr lang="en-US" altLang="zh-CN" dirty="0"/>
              <a:t>16:9</a:t>
            </a:r>
            <a:r>
              <a:rPr lang="zh-CN" altLang="en-US" dirty="0"/>
              <a:t>。</a:t>
            </a:r>
            <a:endParaRPr lang="en-US" altLang="zh-CN" dirty="0"/>
          </a:p>
          <a:p>
            <a:r>
              <a:rPr lang="zh-CN" altLang="en-US" dirty="0"/>
              <a:t>条理清晰（比如右边这些）。</a:t>
            </a:r>
            <a:endParaRPr lang="en-US" altLang="zh-CN" dirty="0"/>
          </a:p>
          <a:p>
            <a:r>
              <a:rPr lang="zh-CN" altLang="en-US" dirty="0"/>
              <a:t>要有</a:t>
            </a:r>
            <a:r>
              <a:rPr lang="zh-CN" altLang="en-US" dirty="0">
                <a:solidFill>
                  <a:srgbClr val="FF0000"/>
                </a:solidFill>
              </a:rPr>
              <a:t>页边距</a:t>
            </a:r>
            <a:r>
              <a:rPr lang="zh-CN" altLang="en-US" dirty="0"/>
              <a:t>。</a:t>
            </a:r>
            <a:endParaRPr lang="en-US" altLang="zh-CN" dirty="0"/>
          </a:p>
          <a:p>
            <a:r>
              <a:rPr lang="zh-CN" altLang="en-US" dirty="0"/>
              <a:t>要留出标题、参考文献、页码的位置。</a:t>
            </a:r>
            <a:endParaRPr lang="en-US" altLang="zh-CN" dirty="0"/>
          </a:p>
          <a:p>
            <a:r>
              <a:rPr lang="zh-CN" altLang="en-US" dirty="0"/>
              <a:t>不要各种花里胡哨的特效。</a:t>
            </a:r>
          </a:p>
        </p:txBody>
      </p:sp>
      <p:pic>
        <p:nvPicPr>
          <p:cNvPr id="13" name="图片 12">
            <a:extLst>
              <a:ext uri="{FF2B5EF4-FFF2-40B4-BE49-F238E27FC236}">
                <a16:creationId xmlns:a16="http://schemas.microsoft.com/office/drawing/2014/main" id="{7C07AD0B-CCA0-422C-ABF8-1B6DBE0695E3}"/>
              </a:ext>
            </a:extLst>
          </p:cNvPr>
          <p:cNvPicPr>
            <a:picLocks noChangeAspect="1"/>
          </p:cNvPicPr>
          <p:nvPr/>
        </p:nvPicPr>
        <p:blipFill>
          <a:blip r:embed="rId2"/>
          <a:stretch>
            <a:fillRect/>
          </a:stretch>
        </p:blipFill>
        <p:spPr>
          <a:xfrm>
            <a:off x="10795900" y="1354611"/>
            <a:ext cx="5759455" cy="6734441"/>
          </a:xfrm>
          <a:prstGeom prst="rect">
            <a:avLst/>
          </a:prstGeom>
        </p:spPr>
      </p:pic>
    </p:spTree>
    <p:extLst>
      <p:ext uri="{BB962C8B-B14F-4D97-AF65-F5344CB8AC3E}">
        <p14:creationId xmlns:p14="http://schemas.microsoft.com/office/powerpoint/2010/main" val="898292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色彩</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24</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p:txBody>
          <a:bodyPr/>
          <a:lstStyle/>
          <a:p>
            <a:r>
              <a:rPr lang="zh-CN" altLang="en-US" dirty="0"/>
              <a:t>好的色彩是留下好印象的重要一环。</a:t>
            </a:r>
          </a:p>
        </p:txBody>
      </p:sp>
      <p:pic>
        <p:nvPicPr>
          <p:cNvPr id="11" name="图片 10">
            <a:extLst>
              <a:ext uri="{FF2B5EF4-FFF2-40B4-BE49-F238E27FC236}">
                <a16:creationId xmlns:a16="http://schemas.microsoft.com/office/drawing/2014/main" id="{95C4445B-55CA-4056-A76E-2711F98BA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4800" l="4931" r="94872">
                        <a14:foregroundMark x1="50690" y1="5000" x2="50690" y2="5000"/>
                        <a14:foregroundMark x1="50099" y1="5600" x2="48718" y2="6200"/>
                        <a14:foregroundMark x1="10848" y1="42800" x2="88363" y2="51800"/>
                        <a14:foregroundMark x1="88363" y1="51800" x2="91913" y2="48200"/>
                        <a14:foregroundMark x1="52071" y1="91800" x2="59172" y2="92000"/>
                        <a14:foregroundMark x1="26430" y1="55600" x2="59961" y2="54400"/>
                        <a14:foregroundMark x1="59961" y1="54400" x2="75148" y2="46800"/>
                        <a14:foregroundMark x1="75148" y1="46800" x2="47732" y2="49000"/>
                        <a14:foregroundMark x1="47732" y1="49000" x2="58777" y2="51000"/>
                        <a14:foregroundMark x1="58777" y1="51000" x2="57002" y2="54200"/>
                        <a14:foregroundMark x1="82840" y1="42400" x2="76923" y2="51400"/>
                        <a14:foregroundMark x1="76923" y1="51400" x2="76529" y2="61600"/>
                        <a14:foregroundMark x1="76529" y1="61600" x2="76529" y2="61600"/>
                        <a14:foregroundMark x1="63708" y1="42800" x2="60158" y2="54200"/>
                        <a14:foregroundMark x1="60158" y1="54200" x2="60355" y2="62600"/>
                        <a14:foregroundMark x1="64300" y1="48600" x2="66272" y2="60200"/>
                        <a14:foregroundMark x1="86193" y1="52400" x2="71795" y2="60600"/>
                        <a14:foregroundMark x1="54043" y1="49000" x2="51479" y2="41200"/>
                        <a14:foregroundMark x1="13609" y1="51400" x2="23669" y2="52000"/>
                        <a14:foregroundMark x1="23669" y1="52000" x2="32150" y2="51600"/>
                        <a14:foregroundMark x1="4931" y1="51000" x2="4931" y2="51000"/>
                        <a14:foregroundMark x1="21302" y1="57200" x2="14990" y2="54400"/>
                        <a14:foregroundMark x1="66272" y1="46000" x2="66272" y2="46000"/>
                        <a14:foregroundMark x1="67850" y1="44000" x2="65286" y2="42400"/>
                        <a14:foregroundMark x1="94872" y1="50200" x2="94872" y2="50200"/>
                        <a14:foregroundMark x1="50296" y1="94800" x2="50296" y2="94800"/>
                      </a14:backgroundRemoval>
                    </a14:imgEffect>
                  </a14:imgLayer>
                </a14:imgProps>
              </a:ext>
            </a:extLst>
          </a:blip>
          <a:stretch>
            <a:fillRect/>
          </a:stretch>
        </p:blipFill>
        <p:spPr>
          <a:xfrm>
            <a:off x="5325520" y="3595517"/>
            <a:ext cx="3452561" cy="3404893"/>
          </a:xfrm>
          <a:prstGeom prst="rect">
            <a:avLst/>
          </a:prstGeom>
        </p:spPr>
      </p:pic>
      <p:pic>
        <p:nvPicPr>
          <p:cNvPr id="12" name="图片 11">
            <a:extLst>
              <a:ext uri="{FF2B5EF4-FFF2-40B4-BE49-F238E27FC236}">
                <a16:creationId xmlns:a16="http://schemas.microsoft.com/office/drawing/2014/main" id="{C039F920-A7ED-4583-AC42-F5EFAF302A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290" b="91803" l="3314" r="97661">
                        <a14:foregroundMark x1="5068" y1="61202" x2="3314" y2="72951"/>
                        <a14:foregroundMark x1="76413" y1="59290" x2="73782" y2="71311"/>
                        <a14:foregroundMark x1="49903" y1="61749" x2="48830" y2="70219"/>
                        <a14:foregroundMark x1="49513" y1="30328" x2="49513" y2="30328"/>
                        <a14:foregroundMark x1="62963" y1="36066" x2="62963" y2="36066"/>
                        <a14:foregroundMark x1="88207" y1="22951" x2="88207" y2="22951"/>
                        <a14:foregroundMark x1="89766" y1="91530" x2="89766" y2="91530"/>
                        <a14:foregroundMark x1="46784" y1="29781" x2="46784" y2="29781"/>
                        <a14:foregroundMark x1="46686" y1="28415" x2="46686" y2="28415"/>
                        <a14:foregroundMark x1="94347" y1="18306" x2="94347" y2="18306"/>
                        <a14:foregroundMark x1="90448" y1="9563" x2="90448" y2="9563"/>
                        <a14:foregroundMark x1="97758" y1="9290" x2="97758" y2="9290"/>
                        <a14:foregroundMark x1="78363" y1="91257" x2="78363" y2="91257"/>
                        <a14:foregroundMark x1="73002" y1="89071" x2="73002" y2="89071"/>
                        <a14:foregroundMark x1="73099" y1="91803" x2="73099" y2="91803"/>
                        <a14:foregroundMark x1="84211" y1="91530" x2="84211" y2="91530"/>
                        <a14:foregroundMark x1="61988" y1="91530" x2="61988" y2="91530"/>
                      </a14:backgroundRemoval>
                    </a14:imgEffect>
                  </a14:imgLayer>
                </a14:imgProps>
              </a:ext>
            </a:extLst>
          </a:blip>
          <a:stretch>
            <a:fillRect/>
          </a:stretch>
        </p:blipFill>
        <p:spPr>
          <a:xfrm>
            <a:off x="9259843" y="4051772"/>
            <a:ext cx="6986839" cy="2492381"/>
          </a:xfrm>
          <a:prstGeom prst="rect">
            <a:avLst/>
          </a:prstGeom>
        </p:spPr>
      </p:pic>
    </p:spTree>
    <p:extLst>
      <p:ext uri="{BB962C8B-B14F-4D97-AF65-F5344CB8AC3E}">
        <p14:creationId xmlns:p14="http://schemas.microsoft.com/office/powerpoint/2010/main" val="279613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色彩搭配</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25</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p:txBody>
          <a:bodyPr/>
          <a:lstStyle/>
          <a:p>
            <a:r>
              <a:rPr lang="zh-CN" altLang="en-US" dirty="0"/>
              <a:t>互补色增加视觉冲击力、邻近色调和整体色调。</a:t>
            </a:r>
          </a:p>
        </p:txBody>
      </p:sp>
      <p:grpSp>
        <p:nvGrpSpPr>
          <p:cNvPr id="15" name="组合 14">
            <a:extLst>
              <a:ext uri="{FF2B5EF4-FFF2-40B4-BE49-F238E27FC236}">
                <a16:creationId xmlns:a16="http://schemas.microsoft.com/office/drawing/2014/main" id="{8E2D5285-1B09-41FA-95AC-A13508EE3ADE}"/>
              </a:ext>
            </a:extLst>
          </p:cNvPr>
          <p:cNvGrpSpPr/>
          <p:nvPr/>
        </p:nvGrpSpPr>
        <p:grpSpPr>
          <a:xfrm>
            <a:off x="4364629" y="2859061"/>
            <a:ext cx="12284058" cy="4765422"/>
            <a:chOff x="3880535" y="2859061"/>
            <a:chExt cx="12284058" cy="4765422"/>
          </a:xfrm>
        </p:grpSpPr>
        <p:pic>
          <p:nvPicPr>
            <p:cNvPr id="13" name="Picture 4" descr="张馨予“东北花袄”刷屏设计师：我不在乎争议_热点资讯_影楼资讯_黑光网">
              <a:extLst>
                <a:ext uri="{FF2B5EF4-FFF2-40B4-BE49-F238E27FC236}">
                  <a16:creationId xmlns:a16="http://schemas.microsoft.com/office/drawing/2014/main" id="{F10B97FA-AA13-4385-A665-1F9846C34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535" y="2859062"/>
              <a:ext cx="3171171" cy="4765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8" descr="扁平插画红蓝渐变邻近色配色山水画中国风风景插画山脉湖泊森林自然风光">
              <a:extLst>
                <a:ext uri="{FF2B5EF4-FFF2-40B4-BE49-F238E27FC236}">
                  <a16:creationId xmlns:a16="http://schemas.microsoft.com/office/drawing/2014/main" id="{19B127A2-8AA7-4045-855C-DFF0A98A2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317" y="2859061"/>
              <a:ext cx="8506276" cy="4765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924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色彩搭配例</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26</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2579507"/>
          </a:xfrm>
        </p:spPr>
        <p:txBody>
          <a:bodyPr/>
          <a:lstStyle/>
          <a:p>
            <a:r>
              <a:rPr lang="en-US" altLang="zh-CN" dirty="0"/>
              <a:t>PPT </a:t>
            </a:r>
            <a:r>
              <a:rPr lang="zh-CN" altLang="en-US" dirty="0"/>
              <a:t>主体的主要颜色不超过四种（这里包括了纯白色，不包括黑色）。</a:t>
            </a:r>
            <a:endParaRPr lang="en-US" altLang="zh-CN" dirty="0"/>
          </a:p>
          <a:p>
            <a:r>
              <a:rPr lang="zh-CN" altLang="en-US" dirty="0"/>
              <a:t>给出两种参考。</a:t>
            </a:r>
            <a:endParaRPr lang="en-US" altLang="zh-CN" dirty="0"/>
          </a:p>
          <a:p>
            <a:r>
              <a:rPr lang="zh-CN" altLang="en-US" dirty="0"/>
              <a:t>找有艺术细胞的人问。</a:t>
            </a:r>
          </a:p>
        </p:txBody>
      </p:sp>
      <p:grpSp>
        <p:nvGrpSpPr>
          <p:cNvPr id="47" name="组合 46">
            <a:extLst>
              <a:ext uri="{FF2B5EF4-FFF2-40B4-BE49-F238E27FC236}">
                <a16:creationId xmlns:a16="http://schemas.microsoft.com/office/drawing/2014/main" id="{9FD0A0A9-CE0F-4F47-884C-6515183AC58A}"/>
              </a:ext>
            </a:extLst>
          </p:cNvPr>
          <p:cNvGrpSpPr/>
          <p:nvPr/>
        </p:nvGrpSpPr>
        <p:grpSpPr>
          <a:xfrm>
            <a:off x="8409789" y="5798971"/>
            <a:ext cx="8372256" cy="2672676"/>
            <a:chOff x="8406258" y="3012103"/>
            <a:chExt cx="8372256" cy="3591142"/>
          </a:xfrm>
        </p:grpSpPr>
        <p:sp>
          <p:nvSpPr>
            <p:cNvPr id="16" name="矩形: 圆角 15">
              <a:extLst>
                <a:ext uri="{FF2B5EF4-FFF2-40B4-BE49-F238E27FC236}">
                  <a16:creationId xmlns:a16="http://schemas.microsoft.com/office/drawing/2014/main" id="{15A7D3CE-4E49-4411-8220-4DAE2B677317}"/>
                </a:ext>
              </a:extLst>
            </p:cNvPr>
            <p:cNvSpPr/>
            <p:nvPr/>
          </p:nvSpPr>
          <p:spPr>
            <a:xfrm>
              <a:off x="8406258" y="3012103"/>
              <a:ext cx="8372256" cy="2565688"/>
            </a:xfrm>
            <a:prstGeom prst="roundRect">
              <a:avLst>
                <a:gd name="adj" fmla="val 17278"/>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63500" sx="102000" sy="102000" algn="ctr" rotWithShape="0">
                    <a:prstClr val="black">
                      <a:alpha val="40000"/>
                    </a:prstClr>
                  </a:outerShdw>
                </a:effectLst>
              </a:endParaRPr>
            </a:p>
          </p:txBody>
        </p:sp>
        <p:grpSp>
          <p:nvGrpSpPr>
            <p:cNvPr id="45" name="组合 44">
              <a:extLst>
                <a:ext uri="{FF2B5EF4-FFF2-40B4-BE49-F238E27FC236}">
                  <a16:creationId xmlns:a16="http://schemas.microsoft.com/office/drawing/2014/main" id="{41254A0D-AE65-457E-827C-ED18652D9FA2}"/>
                </a:ext>
              </a:extLst>
            </p:cNvPr>
            <p:cNvGrpSpPr/>
            <p:nvPr/>
          </p:nvGrpSpPr>
          <p:grpSpPr>
            <a:xfrm>
              <a:off x="9324075" y="4818542"/>
              <a:ext cx="7067736" cy="1784703"/>
              <a:chOff x="9324075" y="4979690"/>
              <a:chExt cx="7067736" cy="3376476"/>
            </a:xfrm>
          </p:grpSpPr>
          <p:grpSp>
            <p:nvGrpSpPr>
              <p:cNvPr id="17" name="组合 16">
                <a:extLst>
                  <a:ext uri="{FF2B5EF4-FFF2-40B4-BE49-F238E27FC236}">
                    <a16:creationId xmlns:a16="http://schemas.microsoft.com/office/drawing/2014/main" id="{135B1D84-584D-4B86-A382-1DB3B4B0BEF7}"/>
                  </a:ext>
                </a:extLst>
              </p:cNvPr>
              <p:cNvGrpSpPr/>
              <p:nvPr/>
            </p:nvGrpSpPr>
            <p:grpSpPr>
              <a:xfrm>
                <a:off x="9324075" y="4979690"/>
                <a:ext cx="1379349" cy="3376476"/>
                <a:chOff x="5532895" y="4462889"/>
                <a:chExt cx="1379349" cy="2656899"/>
              </a:xfrm>
              <a:effectLst>
                <a:outerShdw blurRad="50800" dist="38100" dir="2700000" algn="tl" rotWithShape="0">
                  <a:prstClr val="black">
                    <a:alpha val="40000"/>
                  </a:prstClr>
                </a:outerShdw>
              </a:effectLst>
            </p:grpSpPr>
            <p:sp>
              <p:nvSpPr>
                <p:cNvPr id="18" name="流程图: 延期 17">
                  <a:extLst>
                    <a:ext uri="{FF2B5EF4-FFF2-40B4-BE49-F238E27FC236}">
                      <a16:creationId xmlns:a16="http://schemas.microsoft.com/office/drawing/2014/main" id="{D1956B2B-DFDF-49CC-AAEE-6AF3692FC19A}"/>
                    </a:ext>
                  </a:extLst>
                </p:cNvPr>
                <p:cNvSpPr/>
                <p:nvPr/>
              </p:nvSpPr>
              <p:spPr>
                <a:xfrm rot="5400000">
                  <a:off x="5532895" y="5740439"/>
                  <a:ext cx="1379349" cy="1379349"/>
                </a:xfrm>
                <a:prstGeom prst="flowChartDelay">
                  <a:avLst/>
                </a:prstGeom>
                <a:solidFill>
                  <a:srgbClr val="174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53360BB-498A-44BF-847A-22CFBA34E93C}"/>
                    </a:ext>
                  </a:extLst>
                </p:cNvPr>
                <p:cNvSpPr/>
                <p:nvPr/>
              </p:nvSpPr>
              <p:spPr>
                <a:xfrm>
                  <a:off x="5532895" y="4462889"/>
                  <a:ext cx="1379349" cy="1296197"/>
                </a:xfrm>
                <a:prstGeom prst="rect">
                  <a:avLst/>
                </a:prstGeom>
                <a:solidFill>
                  <a:srgbClr val="174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870B7A4A-4EDE-4E0B-8110-8511777A7B17}"/>
                  </a:ext>
                </a:extLst>
              </p:cNvPr>
              <p:cNvGrpSpPr/>
              <p:nvPr/>
            </p:nvGrpSpPr>
            <p:grpSpPr>
              <a:xfrm>
                <a:off x="11220204" y="4979690"/>
                <a:ext cx="1379349" cy="3376476"/>
                <a:chOff x="5532895" y="4462889"/>
                <a:chExt cx="1379349" cy="2656899"/>
              </a:xfrm>
              <a:solidFill>
                <a:srgbClr val="6C9AE6"/>
              </a:solidFill>
              <a:effectLst>
                <a:outerShdw blurRad="50800" dist="38100" dir="2700000" algn="tl" rotWithShape="0">
                  <a:prstClr val="black">
                    <a:alpha val="40000"/>
                  </a:prstClr>
                </a:outerShdw>
              </a:effectLst>
            </p:grpSpPr>
            <p:sp>
              <p:nvSpPr>
                <p:cNvPr id="21" name="流程图: 延期 20">
                  <a:extLst>
                    <a:ext uri="{FF2B5EF4-FFF2-40B4-BE49-F238E27FC236}">
                      <a16:creationId xmlns:a16="http://schemas.microsoft.com/office/drawing/2014/main" id="{85773845-686D-4D49-A4D6-0D694E414DCA}"/>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FEE3924-A423-456E-BF3B-DCE322A54723}"/>
                    </a:ext>
                  </a:extLst>
                </p:cNvPr>
                <p:cNvSpPr/>
                <p:nvPr/>
              </p:nvSpPr>
              <p:spPr>
                <a:xfrm>
                  <a:off x="5532895" y="4462889"/>
                  <a:ext cx="1379349" cy="1296197"/>
                </a:xfrm>
                <a:prstGeom prst="rect">
                  <a:avLst/>
                </a:prstGeom>
                <a:solidFill>
                  <a:srgbClr val="6C9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1E3CBB2C-4FCA-4CAD-A758-D1306A2AC77B}"/>
                  </a:ext>
                </a:extLst>
              </p:cNvPr>
              <p:cNvGrpSpPr/>
              <p:nvPr/>
            </p:nvGrpSpPr>
            <p:grpSpPr>
              <a:xfrm>
                <a:off x="13116333" y="4979690"/>
                <a:ext cx="1379349" cy="3376476"/>
                <a:chOff x="5532895" y="4462889"/>
                <a:chExt cx="1379349" cy="2656899"/>
              </a:xfrm>
              <a:solidFill>
                <a:srgbClr val="E7F0F9"/>
              </a:solidFill>
              <a:effectLst>
                <a:outerShdw blurRad="50800" dist="38100" dir="2700000" algn="tl" rotWithShape="0">
                  <a:prstClr val="black">
                    <a:alpha val="40000"/>
                  </a:prstClr>
                </a:outerShdw>
              </a:effectLst>
            </p:grpSpPr>
            <p:sp>
              <p:nvSpPr>
                <p:cNvPr id="24" name="流程图: 延期 23">
                  <a:extLst>
                    <a:ext uri="{FF2B5EF4-FFF2-40B4-BE49-F238E27FC236}">
                      <a16:creationId xmlns:a16="http://schemas.microsoft.com/office/drawing/2014/main" id="{E03147C4-BFBD-478A-B69E-8C8580E1F4D9}"/>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DE03D08-7A49-4C87-96F5-C6459DB56C31}"/>
                    </a:ext>
                  </a:extLst>
                </p:cNvPr>
                <p:cNvSpPr/>
                <p:nvPr/>
              </p:nvSpPr>
              <p:spPr>
                <a:xfrm>
                  <a:off x="5532895" y="4462889"/>
                  <a:ext cx="1379349" cy="1296197"/>
                </a:xfrm>
                <a:prstGeom prst="rect">
                  <a:avLst/>
                </a:pr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688A5668-F952-4B99-B6FF-2FC78FC2DBBC}"/>
                  </a:ext>
                </a:extLst>
              </p:cNvPr>
              <p:cNvGrpSpPr/>
              <p:nvPr/>
            </p:nvGrpSpPr>
            <p:grpSpPr>
              <a:xfrm>
                <a:off x="15012462" y="4979690"/>
                <a:ext cx="1379349" cy="3376476"/>
                <a:chOff x="5532895" y="4462889"/>
                <a:chExt cx="1379349" cy="2656899"/>
              </a:xfrm>
              <a:solidFill>
                <a:srgbClr val="FFFFFF"/>
              </a:solidFill>
              <a:effectLst>
                <a:outerShdw blurRad="50800" dist="38100" dir="2700000" algn="tl" rotWithShape="0">
                  <a:prstClr val="black">
                    <a:alpha val="40000"/>
                  </a:prstClr>
                </a:outerShdw>
              </a:effectLst>
            </p:grpSpPr>
            <p:sp>
              <p:nvSpPr>
                <p:cNvPr id="27" name="流程图: 延期 26">
                  <a:extLst>
                    <a:ext uri="{FF2B5EF4-FFF2-40B4-BE49-F238E27FC236}">
                      <a16:creationId xmlns:a16="http://schemas.microsoft.com/office/drawing/2014/main" id="{BC7B3C0A-AD40-4DAD-98D4-AA23EF650491}"/>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39C32D0-3A17-4F85-AD90-0FE5CEC2CBD0}"/>
                    </a:ext>
                  </a:extLst>
                </p:cNvPr>
                <p:cNvSpPr/>
                <p:nvPr/>
              </p:nvSpPr>
              <p:spPr>
                <a:xfrm>
                  <a:off x="5532895" y="4462889"/>
                  <a:ext cx="1379349" cy="12961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9" name="文本框 28">
              <a:extLst>
                <a:ext uri="{FF2B5EF4-FFF2-40B4-BE49-F238E27FC236}">
                  <a16:creationId xmlns:a16="http://schemas.microsoft.com/office/drawing/2014/main" id="{AA13ECBA-4019-4BAD-8411-AF0D546E9544}"/>
                </a:ext>
              </a:extLst>
            </p:cNvPr>
            <p:cNvSpPr txBox="1"/>
            <p:nvPr/>
          </p:nvSpPr>
          <p:spPr>
            <a:xfrm>
              <a:off x="8699676" y="3148020"/>
              <a:ext cx="7489551" cy="1246495"/>
            </a:xfrm>
            <a:prstGeom prst="rect">
              <a:avLst/>
            </a:prstGeom>
            <a:noFill/>
          </p:spPr>
          <p:txBody>
            <a:bodyPr wrap="none" rtlCol="0">
              <a:spAutoFit/>
            </a:bodyPr>
            <a:lstStyle/>
            <a:p>
              <a:pPr>
                <a:lnSpc>
                  <a:spcPts val="3000"/>
                </a:lnSpc>
              </a:pPr>
              <a:r>
                <a:rPr lang="en-US" altLang="zh-CN" sz="2800" dirty="0">
                  <a:latin typeface="微软雅黑" panose="020B0503020204020204" pitchFamily="34" charset="-122"/>
                  <a:ea typeface="微软雅黑" panose="020B0503020204020204" pitchFamily="34" charset="-122"/>
                </a:rPr>
                <a:t>R</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23		108		 230		  255</a:t>
              </a:r>
            </a:p>
            <a:p>
              <a:pPr>
                <a:lnSpc>
                  <a:spcPts val="3000"/>
                </a:lnSpc>
              </a:pPr>
              <a:r>
                <a:rPr lang="en-US" altLang="zh-CN" sz="2800" dirty="0">
                  <a:latin typeface="微软雅黑" panose="020B0503020204020204" pitchFamily="34" charset="-122"/>
                  <a:ea typeface="微软雅黑" panose="020B0503020204020204" pitchFamily="34" charset="-122"/>
                </a:rPr>
                <a:t>G</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65		154		 241		  255</a:t>
              </a:r>
            </a:p>
            <a:p>
              <a:pPr>
                <a:lnSpc>
                  <a:spcPts val="3000"/>
                </a:lnSpc>
              </a:pP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136		230		 249		  255</a:t>
              </a:r>
              <a:endParaRPr lang="zh-CN" altLang="en-US" sz="28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A8381637-8325-42B0-B0C3-358BE8C252D7}"/>
              </a:ext>
            </a:extLst>
          </p:cNvPr>
          <p:cNvGrpSpPr/>
          <p:nvPr/>
        </p:nvGrpSpPr>
        <p:grpSpPr>
          <a:xfrm>
            <a:off x="8409789" y="2847298"/>
            <a:ext cx="8372256" cy="2672673"/>
            <a:chOff x="3924261" y="2971723"/>
            <a:chExt cx="8372256" cy="3591140"/>
          </a:xfrm>
        </p:grpSpPr>
        <p:sp>
          <p:nvSpPr>
            <p:cNvPr id="31" name="矩形: 圆角 30">
              <a:extLst>
                <a:ext uri="{FF2B5EF4-FFF2-40B4-BE49-F238E27FC236}">
                  <a16:creationId xmlns:a16="http://schemas.microsoft.com/office/drawing/2014/main" id="{042C7C71-A71E-41D2-ABEE-1B6928E29D08}"/>
                </a:ext>
              </a:extLst>
            </p:cNvPr>
            <p:cNvSpPr/>
            <p:nvPr/>
          </p:nvSpPr>
          <p:spPr>
            <a:xfrm>
              <a:off x="3924261" y="2971723"/>
              <a:ext cx="8372256" cy="2606068"/>
            </a:xfrm>
            <a:prstGeom prst="roundRect">
              <a:avLst>
                <a:gd name="adj" fmla="val 17278"/>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63500" sx="102000" sy="102000" algn="ctr" rotWithShape="0">
                    <a:prstClr val="black">
                      <a:alpha val="40000"/>
                    </a:prstClr>
                  </a:outerShdw>
                </a:effectLst>
              </a:endParaRPr>
            </a:p>
          </p:txBody>
        </p:sp>
        <p:grpSp>
          <p:nvGrpSpPr>
            <p:cNvPr id="12" name="组合 11">
              <a:extLst>
                <a:ext uri="{FF2B5EF4-FFF2-40B4-BE49-F238E27FC236}">
                  <a16:creationId xmlns:a16="http://schemas.microsoft.com/office/drawing/2014/main" id="{295D578B-DC1C-457B-99D7-646CAADC5B3D}"/>
                </a:ext>
              </a:extLst>
            </p:cNvPr>
            <p:cNvGrpSpPr/>
            <p:nvPr/>
          </p:nvGrpSpPr>
          <p:grpSpPr>
            <a:xfrm>
              <a:off x="4842078" y="4765140"/>
              <a:ext cx="7067736" cy="1797723"/>
              <a:chOff x="4842078" y="4914677"/>
              <a:chExt cx="7067736" cy="3401111"/>
            </a:xfrm>
          </p:grpSpPr>
          <p:grpSp>
            <p:nvGrpSpPr>
              <p:cNvPr id="32" name="组合 31">
                <a:extLst>
                  <a:ext uri="{FF2B5EF4-FFF2-40B4-BE49-F238E27FC236}">
                    <a16:creationId xmlns:a16="http://schemas.microsoft.com/office/drawing/2014/main" id="{1CF00CFD-0F6D-4470-B208-0196FA891965}"/>
                  </a:ext>
                </a:extLst>
              </p:cNvPr>
              <p:cNvGrpSpPr/>
              <p:nvPr/>
            </p:nvGrpSpPr>
            <p:grpSpPr>
              <a:xfrm>
                <a:off x="4842078" y="4914677"/>
                <a:ext cx="1379349" cy="3401108"/>
                <a:chOff x="5532895" y="4443506"/>
                <a:chExt cx="1379349" cy="2676282"/>
              </a:xfrm>
              <a:solidFill>
                <a:srgbClr val="ECCED0"/>
              </a:solidFill>
              <a:effectLst>
                <a:outerShdw blurRad="50800" dist="38100" dir="2700000" algn="tl" rotWithShape="0">
                  <a:prstClr val="black">
                    <a:alpha val="40000"/>
                  </a:prstClr>
                </a:outerShdw>
              </a:effectLst>
            </p:grpSpPr>
            <p:sp>
              <p:nvSpPr>
                <p:cNvPr id="43" name="流程图: 延期 42">
                  <a:extLst>
                    <a:ext uri="{FF2B5EF4-FFF2-40B4-BE49-F238E27FC236}">
                      <a16:creationId xmlns:a16="http://schemas.microsoft.com/office/drawing/2014/main" id="{3B311156-6D34-43FF-A9B2-764A5F937727}"/>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591C1BE-5095-441B-93C3-F26BB3AF500E}"/>
                    </a:ext>
                  </a:extLst>
                </p:cNvPr>
                <p:cNvSpPr/>
                <p:nvPr/>
              </p:nvSpPr>
              <p:spPr>
                <a:xfrm>
                  <a:off x="5532895" y="4443506"/>
                  <a:ext cx="1379349" cy="1296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58D410A1-146D-425D-839D-63DB6A97AE05}"/>
                  </a:ext>
                </a:extLst>
              </p:cNvPr>
              <p:cNvGrpSpPr/>
              <p:nvPr/>
            </p:nvGrpSpPr>
            <p:grpSpPr>
              <a:xfrm>
                <a:off x="6738207" y="4914683"/>
                <a:ext cx="1379349" cy="3401104"/>
                <a:chOff x="5532895" y="4443510"/>
                <a:chExt cx="1379349" cy="2676278"/>
              </a:xfrm>
              <a:solidFill>
                <a:srgbClr val="6C9AE6"/>
              </a:solidFill>
              <a:effectLst>
                <a:outerShdw blurRad="50800" dist="38100" dir="2700000" algn="tl" rotWithShape="0">
                  <a:prstClr val="black">
                    <a:alpha val="40000"/>
                  </a:prstClr>
                </a:outerShdw>
              </a:effectLst>
            </p:grpSpPr>
            <p:sp>
              <p:nvSpPr>
                <p:cNvPr id="41" name="流程图: 延期 40">
                  <a:extLst>
                    <a:ext uri="{FF2B5EF4-FFF2-40B4-BE49-F238E27FC236}">
                      <a16:creationId xmlns:a16="http://schemas.microsoft.com/office/drawing/2014/main" id="{D7CE6D1B-95F0-422A-9655-0AB236256A19}"/>
                    </a:ext>
                  </a:extLst>
                </p:cNvPr>
                <p:cNvSpPr/>
                <p:nvPr/>
              </p:nvSpPr>
              <p:spPr>
                <a:xfrm rot="5400000">
                  <a:off x="5532895" y="5740439"/>
                  <a:ext cx="1379349" cy="1379349"/>
                </a:xfrm>
                <a:prstGeom prst="flowChartDelay">
                  <a:avLst/>
                </a:prstGeom>
                <a:solidFill>
                  <a:srgbClr val="B57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CBFB36A-1CB8-4721-9F98-5D8A89F362AC}"/>
                    </a:ext>
                  </a:extLst>
                </p:cNvPr>
                <p:cNvSpPr/>
                <p:nvPr/>
              </p:nvSpPr>
              <p:spPr>
                <a:xfrm>
                  <a:off x="5532895" y="4443510"/>
                  <a:ext cx="1379349" cy="1296195"/>
                </a:xfrm>
                <a:prstGeom prst="rect">
                  <a:avLst/>
                </a:prstGeom>
                <a:solidFill>
                  <a:srgbClr val="B57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45816D47-ADA3-4EE1-84D5-CFD2CC28C516}"/>
                  </a:ext>
                </a:extLst>
              </p:cNvPr>
              <p:cNvGrpSpPr/>
              <p:nvPr/>
            </p:nvGrpSpPr>
            <p:grpSpPr>
              <a:xfrm>
                <a:off x="8634336" y="4914684"/>
                <a:ext cx="1379349" cy="3401104"/>
                <a:chOff x="5532895" y="4443510"/>
                <a:chExt cx="1379349" cy="2676278"/>
              </a:xfrm>
              <a:solidFill>
                <a:srgbClr val="F4D1D7"/>
              </a:solidFill>
              <a:effectLst>
                <a:outerShdw blurRad="50800" dist="38100" dir="2700000" algn="tl" rotWithShape="0">
                  <a:prstClr val="black">
                    <a:alpha val="40000"/>
                  </a:prstClr>
                </a:outerShdw>
              </a:effectLst>
            </p:grpSpPr>
            <p:sp>
              <p:nvSpPr>
                <p:cNvPr id="39" name="流程图: 延期 38">
                  <a:extLst>
                    <a:ext uri="{FF2B5EF4-FFF2-40B4-BE49-F238E27FC236}">
                      <a16:creationId xmlns:a16="http://schemas.microsoft.com/office/drawing/2014/main" id="{6E839603-9CCC-4AB0-8110-09CE66FA4BBC}"/>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6061723-8ADF-4DEC-8E52-4136CC5410AF}"/>
                    </a:ext>
                  </a:extLst>
                </p:cNvPr>
                <p:cNvSpPr/>
                <p:nvPr/>
              </p:nvSpPr>
              <p:spPr>
                <a:xfrm>
                  <a:off x="5532895" y="4443510"/>
                  <a:ext cx="1379349" cy="1296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82AB4BB-886C-4757-8177-654727213A45}"/>
                  </a:ext>
                </a:extLst>
              </p:cNvPr>
              <p:cNvGrpSpPr/>
              <p:nvPr/>
            </p:nvGrpSpPr>
            <p:grpSpPr>
              <a:xfrm>
                <a:off x="10530465" y="4914680"/>
                <a:ext cx="1379349" cy="3401106"/>
                <a:chOff x="5532895" y="4443508"/>
                <a:chExt cx="1379349" cy="2676280"/>
              </a:xfrm>
              <a:solidFill>
                <a:srgbClr val="FEECD8"/>
              </a:solidFill>
              <a:effectLst>
                <a:outerShdw blurRad="50800" dist="38100" dir="2700000" algn="tl" rotWithShape="0">
                  <a:prstClr val="black">
                    <a:alpha val="40000"/>
                  </a:prstClr>
                </a:outerShdw>
              </a:effectLst>
            </p:grpSpPr>
            <p:sp>
              <p:nvSpPr>
                <p:cNvPr id="37" name="流程图: 延期 36">
                  <a:extLst>
                    <a:ext uri="{FF2B5EF4-FFF2-40B4-BE49-F238E27FC236}">
                      <a16:creationId xmlns:a16="http://schemas.microsoft.com/office/drawing/2014/main" id="{0C150967-BD58-41B1-A251-53692149EB81}"/>
                    </a:ext>
                  </a:extLst>
                </p:cNvPr>
                <p:cNvSpPr/>
                <p:nvPr/>
              </p:nvSpPr>
              <p:spPr>
                <a:xfrm rot="5400000">
                  <a:off x="5532895" y="5740439"/>
                  <a:ext cx="1379349" cy="13793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7FF0B40-AF5C-4F6A-8F4A-3274C12AEE45}"/>
                    </a:ext>
                  </a:extLst>
                </p:cNvPr>
                <p:cNvSpPr/>
                <p:nvPr/>
              </p:nvSpPr>
              <p:spPr>
                <a:xfrm>
                  <a:off x="5532895" y="4443508"/>
                  <a:ext cx="1379349" cy="1296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6" name="文本框 35">
              <a:extLst>
                <a:ext uri="{FF2B5EF4-FFF2-40B4-BE49-F238E27FC236}">
                  <a16:creationId xmlns:a16="http://schemas.microsoft.com/office/drawing/2014/main" id="{47D19895-1C06-4241-9D8F-78CE38E7B7A6}"/>
                </a:ext>
              </a:extLst>
            </p:cNvPr>
            <p:cNvSpPr txBox="1"/>
            <p:nvPr/>
          </p:nvSpPr>
          <p:spPr>
            <a:xfrm>
              <a:off x="4217679" y="3107640"/>
              <a:ext cx="7489551" cy="1246495"/>
            </a:xfrm>
            <a:prstGeom prst="rect">
              <a:avLst/>
            </a:prstGeom>
            <a:noFill/>
          </p:spPr>
          <p:txBody>
            <a:bodyPr wrap="none" rtlCol="0">
              <a:spAutoFit/>
            </a:bodyPr>
            <a:lstStyle/>
            <a:p>
              <a:pPr>
                <a:lnSpc>
                  <a:spcPts val="3000"/>
                </a:lnSpc>
              </a:pPr>
              <a:r>
                <a:rPr lang="en-US" altLang="zh-CN" sz="2800" dirty="0">
                  <a:latin typeface="微软雅黑" panose="020B0503020204020204" pitchFamily="34" charset="-122"/>
                  <a:ea typeface="微软雅黑" panose="020B0503020204020204" pitchFamily="34" charset="-122"/>
                </a:rPr>
                <a:t>R</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236		181		 244		  254</a:t>
              </a:r>
            </a:p>
            <a:p>
              <a:pPr>
                <a:lnSpc>
                  <a:spcPts val="3000"/>
                </a:lnSpc>
              </a:pPr>
              <a:r>
                <a:rPr lang="en-US" altLang="zh-CN" sz="2800" dirty="0">
                  <a:latin typeface="微软雅黑" panose="020B0503020204020204" pitchFamily="34" charset="-122"/>
                  <a:ea typeface="微软雅黑" panose="020B0503020204020204" pitchFamily="34" charset="-122"/>
                </a:rPr>
                <a:t>G</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206		124		 209		  236</a:t>
              </a:r>
            </a:p>
            <a:p>
              <a:pPr>
                <a:lnSpc>
                  <a:spcPts val="3000"/>
                </a:lnSpc>
              </a:pP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208		130		 215		  216</a:t>
              </a:r>
              <a:endParaRPr lang="zh-CN" altLang="en-US" sz="2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4075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101EFF0-9532-4A6C-B4CC-46607ED72C38}"/>
              </a:ext>
            </a:extLst>
          </p:cNvPr>
          <p:cNvPicPr>
            <a:picLocks noChangeAspect="1"/>
          </p:cNvPicPr>
          <p:nvPr/>
        </p:nvPicPr>
        <p:blipFill rotWithShape="1">
          <a:blip r:embed="rId2"/>
          <a:srcRect l="20472" t="19545" r="7478" b="8694"/>
          <a:stretch/>
        </p:blipFill>
        <p:spPr>
          <a:xfrm>
            <a:off x="10788944" y="5436278"/>
            <a:ext cx="5889443" cy="3299507"/>
          </a:xfrm>
          <a:prstGeom prst="rect">
            <a:avLst/>
          </a:prstGeom>
          <a:ln>
            <a:noFill/>
          </a:ln>
          <a:effectLst>
            <a:outerShdw blurRad="190500" algn="tl" rotWithShape="0">
              <a:srgbClr val="000000">
                <a:alpha val="70000"/>
              </a:srgbClr>
            </a:outerShdw>
          </a:effectLst>
        </p:spPr>
      </p:pic>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背景</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27</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3472059"/>
          </a:xfrm>
        </p:spPr>
        <p:txBody>
          <a:bodyPr/>
          <a:lstStyle/>
          <a:p>
            <a:r>
              <a:rPr lang="zh-CN" altLang="en-US" dirty="0"/>
              <a:t>纯白色就好（教室与报告厅的投影仪与屏幕，保证</a:t>
            </a:r>
            <a:r>
              <a:rPr lang="zh-CN" altLang="en-US" dirty="0">
                <a:solidFill>
                  <a:srgbClr val="FF0000"/>
                </a:solidFill>
              </a:rPr>
              <a:t>清晰</a:t>
            </a:r>
            <a:r>
              <a:rPr lang="zh-CN" altLang="en-US" dirty="0"/>
              <a:t>）。</a:t>
            </a:r>
            <a:endParaRPr lang="en-US" altLang="zh-CN" dirty="0"/>
          </a:p>
          <a:p>
            <a:r>
              <a:rPr lang="zh-CN" altLang="en-US" dirty="0"/>
              <a:t>可以尝试图片背景（双创类比赛，求</a:t>
            </a:r>
            <a:r>
              <a:rPr lang="zh-CN" altLang="en-US" dirty="0">
                <a:solidFill>
                  <a:srgbClr val="FF0000"/>
                </a:solidFill>
              </a:rPr>
              <a:t>视觉冲击</a:t>
            </a:r>
            <a:r>
              <a:rPr lang="zh-CN" altLang="en-US" dirty="0"/>
              <a:t>）。</a:t>
            </a:r>
            <a:endParaRPr lang="en-US" altLang="zh-CN" dirty="0"/>
          </a:p>
          <a:p>
            <a:r>
              <a:rPr lang="zh-CN" altLang="en-US" dirty="0"/>
              <a:t>建议背景直接体现在母版中。</a:t>
            </a:r>
            <a:endParaRPr lang="en-US" altLang="zh-CN" dirty="0"/>
          </a:p>
          <a:p>
            <a:r>
              <a:rPr lang="en-US" altLang="zh-CN" dirty="0"/>
              <a:t>PPT </a:t>
            </a:r>
            <a:r>
              <a:rPr lang="zh-CN" altLang="en-US" dirty="0">
                <a:solidFill>
                  <a:srgbClr val="FF0000"/>
                </a:solidFill>
              </a:rPr>
              <a:t>定稿</a:t>
            </a:r>
            <a:r>
              <a:rPr lang="zh-CN" altLang="en-US" dirty="0"/>
              <a:t>后，如果无部件动画，建议把每一页保存为图片后设置为背景。</a:t>
            </a:r>
          </a:p>
        </p:txBody>
      </p:sp>
      <p:pic>
        <p:nvPicPr>
          <p:cNvPr id="13" name="图片 12">
            <a:extLst>
              <a:ext uri="{FF2B5EF4-FFF2-40B4-BE49-F238E27FC236}">
                <a16:creationId xmlns:a16="http://schemas.microsoft.com/office/drawing/2014/main" id="{58AC96BB-F05A-47C5-9D31-0F819ABD014E}"/>
              </a:ext>
            </a:extLst>
          </p:cNvPr>
          <p:cNvPicPr>
            <a:picLocks noChangeAspect="1"/>
          </p:cNvPicPr>
          <p:nvPr/>
        </p:nvPicPr>
        <p:blipFill>
          <a:blip r:embed="rId3"/>
          <a:stretch>
            <a:fillRect/>
          </a:stretch>
        </p:blipFill>
        <p:spPr>
          <a:xfrm>
            <a:off x="4052006" y="5430800"/>
            <a:ext cx="5889442" cy="33328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022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文字排版</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28</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3472059"/>
          </a:xfrm>
        </p:spPr>
        <p:txBody>
          <a:bodyPr/>
          <a:lstStyle/>
          <a:p>
            <a:r>
              <a:rPr lang="zh-CN" altLang="en-US" dirty="0"/>
              <a:t>整洁大方，不能一大坨字堆一起。</a:t>
            </a:r>
          </a:p>
          <a:p>
            <a:r>
              <a:rPr lang="zh-CN" altLang="en-US" dirty="0"/>
              <a:t>适度留白，一眼看过去能懂你要讲什么，有</a:t>
            </a:r>
            <a:r>
              <a:rPr lang="zh-CN" altLang="en-US" dirty="0">
                <a:solidFill>
                  <a:srgbClr val="FF0000"/>
                </a:solidFill>
              </a:rPr>
              <a:t>“呼吸感”</a:t>
            </a:r>
            <a:r>
              <a:rPr lang="zh-CN" altLang="en-US" dirty="0"/>
              <a:t>，但不能太白。</a:t>
            </a:r>
          </a:p>
          <a:p>
            <a:r>
              <a:rPr lang="zh-CN" altLang="en-US" dirty="0"/>
              <a:t>中文、英文、数字混用要适度加空格。</a:t>
            </a:r>
          </a:p>
          <a:p>
            <a:r>
              <a:rPr lang="zh-CN" altLang="en-US" dirty="0"/>
              <a:t>菜单栏</a:t>
            </a:r>
            <a:r>
              <a:rPr lang="zh-CN" altLang="en-US" dirty="0">
                <a:solidFill>
                  <a:srgbClr val="FF0000"/>
                </a:solidFill>
              </a:rPr>
              <a:t>“格式刷”、“排列” 、“对齐”</a:t>
            </a:r>
            <a:r>
              <a:rPr lang="zh-CN" altLang="en-US" dirty="0"/>
              <a:t>。</a:t>
            </a:r>
          </a:p>
        </p:txBody>
      </p:sp>
      <p:pic>
        <p:nvPicPr>
          <p:cNvPr id="11" name="图片 10">
            <a:extLst>
              <a:ext uri="{FF2B5EF4-FFF2-40B4-BE49-F238E27FC236}">
                <a16:creationId xmlns:a16="http://schemas.microsoft.com/office/drawing/2014/main" id="{E5515610-D3CA-4C14-B094-93483D6C8F39}"/>
              </a:ext>
            </a:extLst>
          </p:cNvPr>
          <p:cNvPicPr>
            <a:picLocks noChangeAspect="1"/>
          </p:cNvPicPr>
          <p:nvPr/>
        </p:nvPicPr>
        <p:blipFill>
          <a:blip r:embed="rId2"/>
          <a:stretch>
            <a:fillRect/>
          </a:stretch>
        </p:blipFill>
        <p:spPr>
          <a:xfrm>
            <a:off x="10788944" y="5430800"/>
            <a:ext cx="5904223" cy="3325281"/>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DCF1ACA6-5FC7-488A-86A2-029CAB7B14E5}"/>
              </a:ext>
            </a:extLst>
          </p:cNvPr>
          <p:cNvPicPr>
            <a:picLocks noChangeAspect="1"/>
          </p:cNvPicPr>
          <p:nvPr/>
        </p:nvPicPr>
        <p:blipFill>
          <a:blip r:embed="rId3"/>
          <a:stretch>
            <a:fillRect/>
          </a:stretch>
        </p:blipFill>
        <p:spPr>
          <a:xfrm>
            <a:off x="4052006" y="5430800"/>
            <a:ext cx="5889442" cy="3325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363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副标题 33">
            <a:extLst>
              <a:ext uri="{FF2B5EF4-FFF2-40B4-BE49-F238E27FC236}">
                <a16:creationId xmlns:a16="http://schemas.microsoft.com/office/drawing/2014/main" id="{E87C1995-FF8F-4042-A63A-0DBED21AB959}"/>
              </a:ext>
            </a:extLst>
          </p:cNvPr>
          <p:cNvSpPr>
            <a:spLocks noGrp="1"/>
          </p:cNvSpPr>
          <p:nvPr>
            <p:ph type="subTitle" idx="1"/>
          </p:nvPr>
        </p:nvSpPr>
        <p:spPr/>
        <p:txBody>
          <a:bodyPr/>
          <a:lstStyle/>
          <a:p>
            <a:endParaRPr lang="zh-CN" altLang="en-US"/>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4364611"/>
          </a:xfrm>
        </p:spPr>
        <p:txBody>
          <a:bodyPr/>
          <a:lstStyle/>
          <a:p>
            <a:r>
              <a:rPr lang="zh-CN" altLang="en-US" dirty="0"/>
              <a:t>注意表达准确性，</a:t>
            </a:r>
            <a:r>
              <a:rPr lang="zh-CN" altLang="en-US" dirty="0">
                <a:solidFill>
                  <a:srgbClr val="FF0000"/>
                </a:solidFill>
              </a:rPr>
              <a:t>避免术语错误</a:t>
            </a:r>
            <a:r>
              <a:rPr lang="zh-CN" altLang="en-US" dirty="0"/>
              <a:t>。</a:t>
            </a:r>
          </a:p>
          <a:p>
            <a:r>
              <a:rPr lang="zh-CN" altLang="en-US" dirty="0">
                <a:solidFill>
                  <a:srgbClr val="FF0000"/>
                </a:solidFill>
              </a:rPr>
              <a:t>摘要</a:t>
            </a:r>
            <a:r>
              <a:rPr lang="zh-CN" altLang="en-US" dirty="0"/>
              <a:t>从一开始就要写，写内容的时候不断迭代修正。</a:t>
            </a:r>
          </a:p>
          <a:p>
            <a:r>
              <a:rPr lang="zh-CN" altLang="en-US" dirty="0">
                <a:solidFill>
                  <a:srgbClr val="FF0000"/>
                </a:solidFill>
              </a:rPr>
              <a:t>逻辑</a:t>
            </a:r>
            <a:r>
              <a:rPr lang="zh-CN" altLang="en-US" dirty="0"/>
              <a:t>关系清晰，避免刻意地划分多级小标题或者阶段。</a:t>
            </a:r>
          </a:p>
          <a:p>
            <a:r>
              <a:rPr lang="zh-CN" altLang="en-US" dirty="0"/>
              <a:t>项目思路构建时，要确定研究意义，</a:t>
            </a:r>
            <a:r>
              <a:rPr lang="zh-CN" altLang="en-US" dirty="0">
                <a:solidFill>
                  <a:srgbClr val="FF0000"/>
                </a:solidFill>
              </a:rPr>
              <a:t>面向问题</a:t>
            </a:r>
            <a:r>
              <a:rPr lang="zh-CN" altLang="en-US" dirty="0"/>
              <a:t>。</a:t>
            </a:r>
            <a:endParaRPr lang="en-US" altLang="zh-CN" dirty="0"/>
          </a:p>
          <a:p>
            <a:r>
              <a:rPr lang="zh-CN" altLang="en-US" dirty="0">
                <a:solidFill>
                  <a:srgbClr val="FF0000"/>
                </a:solidFill>
              </a:rPr>
              <a:t>文风</a:t>
            </a:r>
            <a:r>
              <a:rPr lang="zh-CN" altLang="en-US" dirty="0"/>
              <a:t>尽可能统一。</a:t>
            </a:r>
          </a:p>
        </p:txBody>
      </p:sp>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文字写作</a:t>
            </a:r>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35" name="灯片编号占位符 23">
            <a:extLst>
              <a:ext uri="{FF2B5EF4-FFF2-40B4-BE49-F238E27FC236}">
                <a16:creationId xmlns:a16="http://schemas.microsoft.com/office/drawing/2014/main" id="{D5A38832-0F0D-4B2A-8819-E681E54E1FED}"/>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a:t>
            </a:r>
            <a:fld id="{A867ECEF-1D72-4D43-991B-45E4FC34082C}" type="slidenum">
              <a:rPr lang="zh-CN" altLang="en-US" smtClean="0"/>
              <a:pPr/>
              <a:t>2</a:t>
            </a:fld>
            <a:r>
              <a:rPr lang="zh-CN" altLang="en-US" dirty="0"/>
              <a:t>页</a:t>
            </a:r>
          </a:p>
        </p:txBody>
      </p:sp>
      <p:pic>
        <p:nvPicPr>
          <p:cNvPr id="10" name="图片 9">
            <a:extLst>
              <a:ext uri="{FF2B5EF4-FFF2-40B4-BE49-F238E27FC236}">
                <a16:creationId xmlns:a16="http://schemas.microsoft.com/office/drawing/2014/main" id="{261DAC8C-57E0-4D98-8BBE-363DC243BDD9}"/>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2" name="文本框 11">
            <a:extLst>
              <a:ext uri="{FF2B5EF4-FFF2-40B4-BE49-F238E27FC236}">
                <a16:creationId xmlns:a16="http://schemas.microsoft.com/office/drawing/2014/main" id="{C2008BCF-A854-4001-AE6A-2989E24F44AC}"/>
              </a:ext>
            </a:extLst>
          </p:cNvPr>
          <p:cNvSpPr txBox="1"/>
          <p:nvPr/>
        </p:nvSpPr>
        <p:spPr>
          <a:xfrm>
            <a:off x="13589876" y="2764772"/>
            <a:ext cx="3877986"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不许有人还在材料里写错字</a:t>
            </a:r>
          </a:p>
        </p:txBody>
      </p:sp>
    </p:spTree>
    <p:extLst>
      <p:ext uri="{BB962C8B-B14F-4D97-AF65-F5344CB8AC3E}">
        <p14:creationId xmlns:p14="http://schemas.microsoft.com/office/powerpoint/2010/main" val="1727837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图片排版</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29</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3472059"/>
          </a:xfrm>
        </p:spPr>
        <p:txBody>
          <a:bodyPr/>
          <a:lstStyle/>
          <a:p>
            <a:r>
              <a:rPr lang="zh-CN" altLang="en-US" dirty="0"/>
              <a:t>狠狠对齐，不要嫌麻烦，你是想</a:t>
            </a:r>
            <a:r>
              <a:rPr lang="zh-CN" altLang="en-US" dirty="0">
                <a:solidFill>
                  <a:srgbClr val="FF0000"/>
                </a:solidFill>
              </a:rPr>
              <a:t>精致</a:t>
            </a:r>
            <a:r>
              <a:rPr lang="zh-CN" altLang="en-US" dirty="0"/>
              <a:t>的。</a:t>
            </a:r>
            <a:endParaRPr lang="en-US" altLang="zh-CN" dirty="0"/>
          </a:p>
          <a:p>
            <a:r>
              <a:rPr lang="zh-CN" altLang="en-US" dirty="0"/>
              <a:t>摁住 </a:t>
            </a:r>
            <a:r>
              <a:rPr lang="en-US" altLang="zh-CN" dirty="0"/>
              <a:t>Shift</a:t>
            </a:r>
            <a:r>
              <a:rPr lang="zh-CN" altLang="en-US" dirty="0"/>
              <a:t>，保证形状等比例放缩。</a:t>
            </a:r>
            <a:endParaRPr lang="en-US" altLang="zh-CN" dirty="0"/>
          </a:p>
          <a:p>
            <a:r>
              <a:rPr lang="zh-CN" altLang="en-US" dirty="0"/>
              <a:t>尽可能把图形和相关文字“组合”。</a:t>
            </a:r>
            <a:endParaRPr lang="en-US" altLang="zh-CN" dirty="0"/>
          </a:p>
          <a:p>
            <a:r>
              <a:rPr lang="zh-CN" altLang="en-US" dirty="0"/>
              <a:t>“组合”后整体对全局对齐（右图）。</a:t>
            </a:r>
          </a:p>
        </p:txBody>
      </p:sp>
      <p:pic>
        <p:nvPicPr>
          <p:cNvPr id="15" name="图片 14">
            <a:extLst>
              <a:ext uri="{FF2B5EF4-FFF2-40B4-BE49-F238E27FC236}">
                <a16:creationId xmlns:a16="http://schemas.microsoft.com/office/drawing/2014/main" id="{8C30FD93-9B50-49A0-BC40-FB67B17BE5D3}"/>
              </a:ext>
            </a:extLst>
          </p:cNvPr>
          <p:cNvPicPr>
            <a:picLocks noChangeAspect="1"/>
          </p:cNvPicPr>
          <p:nvPr/>
        </p:nvPicPr>
        <p:blipFill>
          <a:blip r:embed="rId2"/>
          <a:stretch>
            <a:fillRect/>
          </a:stretch>
        </p:blipFill>
        <p:spPr>
          <a:xfrm>
            <a:off x="12887841" y="2224964"/>
            <a:ext cx="2712955" cy="54259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9617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动画</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30</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2579507"/>
          </a:xfrm>
        </p:spPr>
        <p:txBody>
          <a:bodyPr/>
          <a:lstStyle/>
          <a:p>
            <a:r>
              <a:rPr lang="zh-CN" altLang="en-US" dirty="0"/>
              <a:t>就简就可以（位移进入、放大进入、擦除进入）。</a:t>
            </a:r>
          </a:p>
          <a:p>
            <a:r>
              <a:rPr lang="zh-CN" altLang="en-US" dirty="0">
                <a:solidFill>
                  <a:srgbClr val="FF0000"/>
                </a:solidFill>
              </a:rPr>
              <a:t>不要花里胡哨</a:t>
            </a:r>
            <a:r>
              <a:rPr lang="zh-CN" altLang="en-US" dirty="0"/>
              <a:t>。</a:t>
            </a:r>
          </a:p>
          <a:p>
            <a:r>
              <a:rPr lang="zh-CN" altLang="en-US" dirty="0"/>
              <a:t>禁用：幻灯片放映 </a:t>
            </a:r>
            <a:r>
              <a:rPr lang="en-US" altLang="zh-CN" dirty="0"/>
              <a:t>– </a:t>
            </a:r>
            <a:r>
              <a:rPr lang="zh-CN" altLang="en-US" dirty="0"/>
              <a:t>设置幻灯片放映 </a:t>
            </a:r>
            <a:r>
              <a:rPr lang="en-US" altLang="zh-CN" dirty="0"/>
              <a:t>– </a:t>
            </a:r>
            <a:r>
              <a:rPr lang="zh-CN" altLang="en-US" dirty="0"/>
              <a:t>放映时不加动画</a:t>
            </a:r>
          </a:p>
        </p:txBody>
      </p:sp>
      <p:grpSp>
        <p:nvGrpSpPr>
          <p:cNvPr id="14" name="组合 13">
            <a:extLst>
              <a:ext uri="{FF2B5EF4-FFF2-40B4-BE49-F238E27FC236}">
                <a16:creationId xmlns:a16="http://schemas.microsoft.com/office/drawing/2014/main" id="{340E3AA6-0174-4A29-902C-80012DA4304E}"/>
              </a:ext>
            </a:extLst>
          </p:cNvPr>
          <p:cNvGrpSpPr/>
          <p:nvPr/>
        </p:nvGrpSpPr>
        <p:grpSpPr>
          <a:xfrm>
            <a:off x="4627585" y="4598783"/>
            <a:ext cx="5245370" cy="4311872"/>
            <a:chOff x="5152020" y="4411459"/>
            <a:chExt cx="5245370" cy="4311872"/>
          </a:xfrm>
        </p:grpSpPr>
        <p:pic>
          <p:nvPicPr>
            <p:cNvPr id="15" name="图片 14">
              <a:extLst>
                <a:ext uri="{FF2B5EF4-FFF2-40B4-BE49-F238E27FC236}">
                  <a16:creationId xmlns:a16="http://schemas.microsoft.com/office/drawing/2014/main" id="{35BBB6DB-076A-4C79-94C7-CE90D5D1DADE}"/>
                </a:ext>
              </a:extLst>
            </p:cNvPr>
            <p:cNvPicPr>
              <a:picLocks noChangeAspect="1"/>
            </p:cNvPicPr>
            <p:nvPr/>
          </p:nvPicPr>
          <p:blipFill>
            <a:blip r:embed="rId2"/>
            <a:stretch>
              <a:fillRect/>
            </a:stretch>
          </p:blipFill>
          <p:spPr>
            <a:xfrm>
              <a:off x="5152020" y="4411459"/>
              <a:ext cx="5245370" cy="4311872"/>
            </a:xfrm>
            <a:prstGeom prst="rect">
              <a:avLst/>
            </a:prstGeom>
            <a:ln>
              <a:noFill/>
            </a:ln>
            <a:effectLst>
              <a:outerShdw blurRad="190500" algn="tl" rotWithShape="0">
                <a:srgbClr val="000000">
                  <a:alpha val="70000"/>
                </a:srgbClr>
              </a:outerShdw>
            </a:effectLst>
          </p:spPr>
        </p:pic>
        <p:sp>
          <p:nvSpPr>
            <p:cNvPr id="16" name="矩形 15">
              <a:extLst>
                <a:ext uri="{FF2B5EF4-FFF2-40B4-BE49-F238E27FC236}">
                  <a16:creationId xmlns:a16="http://schemas.microsoft.com/office/drawing/2014/main" id="{4F32AE04-1C4E-47A0-9BD7-019AC5945F6A}"/>
                </a:ext>
              </a:extLst>
            </p:cNvPr>
            <p:cNvSpPr/>
            <p:nvPr/>
          </p:nvSpPr>
          <p:spPr>
            <a:xfrm>
              <a:off x="5224591" y="6531429"/>
              <a:ext cx="1368000" cy="2339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5D202A11-0704-4133-BC3C-3DEFB724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961" y="1448141"/>
            <a:ext cx="2572786" cy="2572786"/>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id="{90CD3B4E-12C6-44DE-8B43-8076A3F36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961" y="4250645"/>
            <a:ext cx="2572786" cy="2572786"/>
          </a:xfrm>
          <a:prstGeom prst="rect">
            <a:avLst/>
          </a:prstGeom>
          <a:ln>
            <a:noFill/>
          </a:ln>
          <a:effectLst>
            <a:outerShdw blurRad="190500" algn="tl" rotWithShape="0">
              <a:srgbClr val="000000">
                <a:alpha val="70000"/>
              </a:srgbClr>
            </a:outerShdw>
          </a:effectLst>
        </p:spPr>
      </p:pic>
      <p:sp>
        <p:nvSpPr>
          <p:cNvPr id="19" name="箭头: 五边形 18">
            <a:extLst>
              <a:ext uri="{FF2B5EF4-FFF2-40B4-BE49-F238E27FC236}">
                <a16:creationId xmlns:a16="http://schemas.microsoft.com/office/drawing/2014/main" id="{150CCD07-9A50-48AD-95A3-D561EA548CFA}"/>
              </a:ext>
            </a:extLst>
          </p:cNvPr>
          <p:cNvSpPr/>
          <p:nvPr/>
        </p:nvSpPr>
        <p:spPr>
          <a:xfrm>
            <a:off x="13608423" y="7210301"/>
            <a:ext cx="3527612" cy="1476499"/>
          </a:xfrm>
          <a:prstGeom prst="homePlate">
            <a:avLst/>
          </a:prstGeom>
          <a:solidFill>
            <a:srgbClr val="17418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86BC3D5-FDE3-4988-8E77-67C107FFD6F4}"/>
              </a:ext>
            </a:extLst>
          </p:cNvPr>
          <p:cNvSpPr txBox="1"/>
          <p:nvPr/>
        </p:nvSpPr>
        <p:spPr>
          <a:xfrm>
            <a:off x="13893668" y="7437877"/>
            <a:ext cx="2605200" cy="1077218"/>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S </a:t>
            </a:r>
            <a:r>
              <a:rPr lang="zh-CN" altLang="en-US" sz="3200" b="1" dirty="0">
                <a:solidFill>
                  <a:schemeClr val="bg1"/>
                </a:solidFill>
                <a:latin typeface="微软雅黑" panose="020B0503020204020204" pitchFamily="34" charset="-122"/>
                <a:ea typeface="微软雅黑" panose="020B0503020204020204" pitchFamily="34" charset="-122"/>
              </a:rPr>
              <a:t>属性大爆发</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Study</a:t>
            </a:r>
            <a:r>
              <a:rPr lang="zh-CN" altLang="en-US" sz="3200"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4482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9"/>
                                        </p:tgtEl>
                                        <p:attrNameLst>
                                          <p:attrName>fillcolor</p:attrName>
                                        </p:attrNameLst>
                                      </p:cBhvr>
                                      <p:to>
                                        <a:srgbClr val="FF1F1F"/>
                                      </p:to>
                                    </p:animClr>
                                    <p:set>
                                      <p:cBhvr>
                                        <p:cTn id="25" dur="2000" fill="hold"/>
                                        <p:tgtEl>
                                          <p:spTgt spid="19"/>
                                        </p:tgtEl>
                                        <p:attrNameLst>
                                          <p:attrName>fill.type</p:attrName>
                                        </p:attrNameLst>
                                      </p:cBhvr>
                                      <p:to>
                                        <p:strVal val="solid"/>
                                      </p:to>
                                    </p:set>
                                    <p:set>
                                      <p:cBhvr>
                                        <p:cTn id="26" dur="2000" fill="hold"/>
                                        <p:tgtEl>
                                          <p:spTgt spid="19"/>
                                        </p:tgtEl>
                                        <p:attrNameLst>
                                          <p:attrName>fill.on</p:attrName>
                                        </p:attrNameLst>
                                      </p:cBhvr>
                                      <p:to>
                                        <p:strVal val="true"/>
                                      </p:to>
                                    </p:se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标题和结尾</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31</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5257163"/>
          </a:xfrm>
        </p:spPr>
        <p:txBody>
          <a:bodyPr/>
          <a:lstStyle/>
          <a:p>
            <a:r>
              <a:rPr lang="zh-CN" altLang="en-US" dirty="0"/>
              <a:t>每一页的标题是很重要的，就像摘要那样。</a:t>
            </a:r>
            <a:endParaRPr lang="en-US" altLang="zh-CN" dirty="0"/>
          </a:p>
          <a:p>
            <a:r>
              <a:rPr lang="zh-CN" altLang="en-US" dirty="0"/>
              <a:t>原则上，每一页都要有标题，在左上（带章节）或者正上（仅标题）。</a:t>
            </a:r>
            <a:endParaRPr lang="en-US" altLang="zh-CN" dirty="0"/>
          </a:p>
          <a:p>
            <a:r>
              <a:rPr lang="zh-CN" altLang="en-US" dirty="0"/>
              <a:t>字号 </a:t>
            </a:r>
            <a:r>
              <a:rPr lang="en-US" altLang="zh-CN" dirty="0"/>
              <a:t>24 </a:t>
            </a:r>
            <a:r>
              <a:rPr lang="zh-CN" altLang="en-US" dirty="0"/>
              <a:t>刚好，黑色，加粗。</a:t>
            </a:r>
            <a:endParaRPr lang="en-US" altLang="zh-CN" dirty="0"/>
          </a:p>
          <a:p>
            <a:r>
              <a:rPr lang="zh-CN" altLang="en-US" dirty="0"/>
              <a:t>结尾致谢请勿使用“感谢聆听”，应使用“感谢倾听”。</a:t>
            </a:r>
            <a:endParaRPr lang="en-US" altLang="zh-CN" dirty="0"/>
          </a:p>
          <a:p>
            <a:r>
              <a:rPr lang="zh-CN" altLang="en-US" dirty="0"/>
              <a:t>学术类结尾可以精简，双创类结尾要卷冲击力。</a:t>
            </a:r>
          </a:p>
          <a:p>
            <a:endParaRPr lang="zh-CN" altLang="en-US" dirty="0"/>
          </a:p>
        </p:txBody>
      </p:sp>
    </p:spTree>
    <p:extLst>
      <p:ext uri="{BB962C8B-B14F-4D97-AF65-F5344CB8AC3E}">
        <p14:creationId xmlns:p14="http://schemas.microsoft.com/office/powerpoint/2010/main" val="2242472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页码</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32</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2579507"/>
          </a:xfrm>
        </p:spPr>
        <p:txBody>
          <a:bodyPr/>
          <a:lstStyle/>
          <a:p>
            <a:r>
              <a:rPr lang="zh-CN" altLang="en-US" dirty="0"/>
              <a:t>清晰可见的页码，便于定位。</a:t>
            </a:r>
            <a:endParaRPr lang="en-US" altLang="zh-CN" dirty="0"/>
          </a:p>
          <a:p>
            <a:r>
              <a:rPr lang="zh-CN" altLang="en-US" dirty="0"/>
              <a:t>字号 </a:t>
            </a:r>
            <a:r>
              <a:rPr lang="en-US" altLang="zh-CN" dirty="0"/>
              <a:t>14 </a:t>
            </a:r>
            <a:r>
              <a:rPr lang="en-US" altLang="zh-CN" dirty="0" err="1"/>
              <a:t>pt</a:t>
            </a:r>
            <a:r>
              <a:rPr lang="en-US" altLang="zh-CN" dirty="0"/>
              <a:t> </a:t>
            </a:r>
            <a:r>
              <a:rPr lang="zh-CN" altLang="en-US" dirty="0"/>
              <a:t>刚好，黑色</a:t>
            </a:r>
            <a:r>
              <a:rPr lang="en-US" altLang="zh-CN" dirty="0"/>
              <a:t>/</a:t>
            </a:r>
            <a:r>
              <a:rPr lang="zh-CN" altLang="en-US" dirty="0"/>
              <a:t>深灰色。</a:t>
            </a:r>
            <a:endParaRPr lang="en-US" altLang="zh-CN" dirty="0"/>
          </a:p>
          <a:p>
            <a:r>
              <a:rPr lang="zh-CN" altLang="en-US" dirty="0"/>
              <a:t>注意和参考文献协调位置。</a:t>
            </a:r>
          </a:p>
        </p:txBody>
      </p:sp>
    </p:spTree>
    <p:extLst>
      <p:ext uri="{BB962C8B-B14F-4D97-AF65-F5344CB8AC3E}">
        <p14:creationId xmlns:p14="http://schemas.microsoft.com/office/powerpoint/2010/main" val="1644528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全局统一</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33</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6149715"/>
          </a:xfrm>
        </p:spPr>
        <p:txBody>
          <a:bodyPr/>
          <a:lstStyle/>
          <a:p>
            <a:r>
              <a:rPr lang="zh-CN" altLang="en-US" dirty="0"/>
              <a:t>会用格式刷</a:t>
            </a:r>
            <a:endParaRPr lang="en-US" altLang="zh-CN" dirty="0"/>
          </a:p>
          <a:p>
            <a:r>
              <a:rPr lang="zh-CN" altLang="en-US" dirty="0"/>
              <a:t>统一全文文字字体格式</a:t>
            </a:r>
            <a:endParaRPr lang="en-US" altLang="zh-CN" dirty="0"/>
          </a:p>
          <a:p>
            <a:endParaRPr lang="en-US" altLang="zh-CN" dirty="0"/>
          </a:p>
          <a:p>
            <a:endParaRPr lang="en-US" altLang="zh-CN" dirty="0"/>
          </a:p>
          <a:p>
            <a:endParaRPr lang="en-US" altLang="zh-CN" dirty="0"/>
          </a:p>
          <a:p>
            <a:endParaRPr lang="en-US" altLang="zh-CN" dirty="0"/>
          </a:p>
          <a:p>
            <a:r>
              <a:rPr lang="zh-CN" altLang="en-US" dirty="0"/>
              <a:t>幻灯片母版</a:t>
            </a:r>
          </a:p>
        </p:txBody>
      </p:sp>
      <p:grpSp>
        <p:nvGrpSpPr>
          <p:cNvPr id="13" name="组合 12">
            <a:extLst>
              <a:ext uri="{FF2B5EF4-FFF2-40B4-BE49-F238E27FC236}">
                <a16:creationId xmlns:a16="http://schemas.microsoft.com/office/drawing/2014/main" id="{630215F4-60B4-4C70-B525-CDF16E17636F}"/>
              </a:ext>
            </a:extLst>
          </p:cNvPr>
          <p:cNvGrpSpPr/>
          <p:nvPr/>
        </p:nvGrpSpPr>
        <p:grpSpPr>
          <a:xfrm>
            <a:off x="4362711" y="3693201"/>
            <a:ext cx="12222044" cy="3126176"/>
            <a:chOff x="4362711" y="4012259"/>
            <a:chExt cx="12222044" cy="3126176"/>
          </a:xfrm>
        </p:grpSpPr>
        <p:pic>
          <p:nvPicPr>
            <p:cNvPr id="11" name="图片 10">
              <a:extLst>
                <a:ext uri="{FF2B5EF4-FFF2-40B4-BE49-F238E27FC236}">
                  <a16:creationId xmlns:a16="http://schemas.microsoft.com/office/drawing/2014/main" id="{86681F98-CAD9-4C6B-A512-17EC7274DEDD}"/>
                </a:ext>
              </a:extLst>
            </p:cNvPr>
            <p:cNvPicPr>
              <a:picLocks noChangeAspect="1"/>
            </p:cNvPicPr>
            <p:nvPr/>
          </p:nvPicPr>
          <p:blipFill>
            <a:blip r:embed="rId2"/>
            <a:stretch>
              <a:fillRect/>
            </a:stretch>
          </p:blipFill>
          <p:spPr>
            <a:xfrm>
              <a:off x="4362711" y="4012259"/>
              <a:ext cx="4238171" cy="3126176"/>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266D633B-D88E-45AD-858F-DDE870E6C455}"/>
                </a:ext>
              </a:extLst>
            </p:cNvPr>
            <p:cNvPicPr>
              <a:picLocks noChangeAspect="1"/>
            </p:cNvPicPr>
            <p:nvPr/>
          </p:nvPicPr>
          <p:blipFill>
            <a:blip r:embed="rId3"/>
            <a:stretch>
              <a:fillRect/>
            </a:stretch>
          </p:blipFill>
          <p:spPr>
            <a:xfrm>
              <a:off x="9347472" y="4066234"/>
              <a:ext cx="7237283" cy="3030999"/>
            </a:xfrm>
            <a:prstGeom prst="rect">
              <a:avLst/>
            </a:prstGeom>
            <a:ln>
              <a:noFill/>
            </a:ln>
            <a:effectLst>
              <a:outerShdw blurRad="190500" algn="tl" rotWithShape="0">
                <a:srgbClr val="000000">
                  <a:alpha val="70000"/>
                </a:srgbClr>
              </a:outerShdw>
            </a:effectLst>
          </p:spPr>
        </p:pic>
      </p:grpSp>
      <p:pic>
        <p:nvPicPr>
          <p:cNvPr id="14" name="图片 13">
            <a:extLst>
              <a:ext uri="{FF2B5EF4-FFF2-40B4-BE49-F238E27FC236}">
                <a16:creationId xmlns:a16="http://schemas.microsoft.com/office/drawing/2014/main" id="{2F0FFF14-2846-409D-9A75-CF3C70190806}"/>
              </a:ext>
            </a:extLst>
          </p:cNvPr>
          <p:cNvPicPr>
            <a:picLocks noChangeAspect="1"/>
          </p:cNvPicPr>
          <p:nvPr/>
        </p:nvPicPr>
        <p:blipFill>
          <a:blip r:embed="rId4"/>
          <a:stretch>
            <a:fillRect/>
          </a:stretch>
        </p:blipFill>
        <p:spPr>
          <a:xfrm>
            <a:off x="8466767" y="6986389"/>
            <a:ext cx="7305724" cy="17154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6818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AEA1820-0F1F-4F48-B132-B78A3AF005B3}"/>
              </a:ext>
            </a:extLst>
          </p:cNvPr>
          <p:cNvSpPr>
            <a:spLocks noGrp="1"/>
          </p:cNvSpPr>
          <p:nvPr>
            <p:ph type="subTitle" idx="1"/>
          </p:nvPr>
        </p:nvSpPr>
        <p:spPr/>
        <p:txBody>
          <a:bodyPr/>
          <a:lstStyle/>
          <a:p>
            <a:endParaRPr lang="zh-CN" altLang="en-US" dirty="0"/>
          </a:p>
        </p:txBody>
      </p:sp>
      <p:sp>
        <p:nvSpPr>
          <p:cNvPr id="3" name="文本占位符 2">
            <a:extLst>
              <a:ext uri="{FF2B5EF4-FFF2-40B4-BE49-F238E27FC236}">
                <a16:creationId xmlns:a16="http://schemas.microsoft.com/office/drawing/2014/main" id="{A442175A-6D84-450A-81F1-0CB73C6C1291}"/>
              </a:ext>
            </a:extLst>
          </p:cNvPr>
          <p:cNvSpPr>
            <a:spLocks noGrp="1"/>
          </p:cNvSpPr>
          <p:nvPr>
            <p:ph type="body" sz="quarter" idx="18"/>
          </p:nvPr>
        </p:nvSpPr>
        <p:spPr/>
        <p:txBody>
          <a:bodyPr/>
          <a:lstStyle/>
          <a:p>
            <a:r>
              <a:rPr lang="zh-CN" altLang="en-US" dirty="0"/>
              <a:t>几个快捷键</a:t>
            </a:r>
          </a:p>
        </p:txBody>
      </p:sp>
      <p:sp>
        <p:nvSpPr>
          <p:cNvPr id="4" name="文本占位符 3">
            <a:extLst>
              <a:ext uri="{FF2B5EF4-FFF2-40B4-BE49-F238E27FC236}">
                <a16:creationId xmlns:a16="http://schemas.microsoft.com/office/drawing/2014/main" id="{11374BBD-19D7-4DF3-BA00-B7DA127E1122}"/>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3DAF5C26-27A3-4F70-A3F2-390CFA317AAD}"/>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04DBFC85-B53B-4342-9698-21D5B2513B47}"/>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525E1DEC-616B-4426-882A-60A650217C02}"/>
              </a:ext>
            </a:extLst>
          </p:cNvPr>
          <p:cNvSpPr>
            <a:spLocks noGrp="1"/>
          </p:cNvSpPr>
          <p:nvPr>
            <p:ph type="body" sz="quarter" idx="22"/>
          </p:nvPr>
        </p:nvSpPr>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3CBFDA65-8F04-449B-BBCB-19E186CB68B6}"/>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5F06C77-F693-438B-BA7C-D43DDCBAA245}"/>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34</a:t>
            </a:fld>
            <a:r>
              <a:rPr lang="zh-CN" altLang="en-US"/>
              <a:t>页</a:t>
            </a:r>
            <a:endParaRPr lang="zh-CN" altLang="en-US" dirty="0"/>
          </a:p>
        </p:txBody>
      </p:sp>
      <p:sp>
        <p:nvSpPr>
          <p:cNvPr id="10" name="文本占位符 9">
            <a:extLst>
              <a:ext uri="{FF2B5EF4-FFF2-40B4-BE49-F238E27FC236}">
                <a16:creationId xmlns:a16="http://schemas.microsoft.com/office/drawing/2014/main" id="{DC0B559B-AD64-47F4-AD79-EF41D3241190}"/>
              </a:ext>
            </a:extLst>
          </p:cNvPr>
          <p:cNvSpPr>
            <a:spLocks noGrp="1"/>
          </p:cNvSpPr>
          <p:nvPr>
            <p:ph type="body" sz="quarter" idx="13"/>
          </p:nvPr>
        </p:nvSpPr>
        <p:spPr>
          <a:xfrm>
            <a:off x="3486836" y="1817270"/>
            <a:ext cx="12468640" cy="1686955"/>
          </a:xfrm>
        </p:spPr>
        <p:txBody>
          <a:bodyPr/>
          <a:lstStyle/>
          <a:p>
            <a:r>
              <a:rPr lang="zh-CN" altLang="en-US" dirty="0"/>
              <a:t>不用刻意用，怎么快怎么来</a:t>
            </a:r>
            <a:endParaRPr lang="en-US" altLang="zh-CN" dirty="0"/>
          </a:p>
          <a:p>
            <a:endParaRPr lang="en-US" altLang="zh-CN" dirty="0"/>
          </a:p>
        </p:txBody>
      </p:sp>
      <p:graphicFrame>
        <p:nvGraphicFramePr>
          <p:cNvPr id="15" name="表格 15">
            <a:extLst>
              <a:ext uri="{FF2B5EF4-FFF2-40B4-BE49-F238E27FC236}">
                <a16:creationId xmlns:a16="http://schemas.microsoft.com/office/drawing/2014/main" id="{8A37A921-6D00-41FD-8E60-3C3AC8696461}"/>
              </a:ext>
            </a:extLst>
          </p:cNvPr>
          <p:cNvGraphicFramePr>
            <a:graphicFrameLocks noGrp="1"/>
          </p:cNvGraphicFramePr>
          <p:nvPr>
            <p:extLst>
              <p:ext uri="{D42A27DB-BD31-4B8C-83A1-F6EECF244321}">
                <p14:modId xmlns:p14="http://schemas.microsoft.com/office/powerpoint/2010/main" val="2321988104"/>
              </p:ext>
            </p:extLst>
          </p:nvPr>
        </p:nvGraphicFramePr>
        <p:xfrm>
          <a:off x="4255448" y="2911150"/>
          <a:ext cx="12384000" cy="5184000"/>
        </p:xfrm>
        <a:graphic>
          <a:graphicData uri="http://schemas.openxmlformats.org/drawingml/2006/table">
            <a:tbl>
              <a:tblPr firstRow="1" bandRow="1">
                <a:tableStyleId>{69CF1AB2-1976-4502-BF36-3FF5EA218861}</a:tableStyleId>
              </a:tblPr>
              <a:tblGrid>
                <a:gridCol w="2232000">
                  <a:extLst>
                    <a:ext uri="{9D8B030D-6E8A-4147-A177-3AD203B41FA5}">
                      <a16:colId xmlns:a16="http://schemas.microsoft.com/office/drawing/2014/main" val="2106953083"/>
                    </a:ext>
                  </a:extLst>
                </a:gridCol>
                <a:gridCol w="3960000">
                  <a:extLst>
                    <a:ext uri="{9D8B030D-6E8A-4147-A177-3AD203B41FA5}">
                      <a16:colId xmlns:a16="http://schemas.microsoft.com/office/drawing/2014/main" val="3053651017"/>
                    </a:ext>
                  </a:extLst>
                </a:gridCol>
                <a:gridCol w="2232000">
                  <a:extLst>
                    <a:ext uri="{9D8B030D-6E8A-4147-A177-3AD203B41FA5}">
                      <a16:colId xmlns:a16="http://schemas.microsoft.com/office/drawing/2014/main" val="1901298594"/>
                    </a:ext>
                  </a:extLst>
                </a:gridCol>
                <a:gridCol w="3960000">
                  <a:extLst>
                    <a:ext uri="{9D8B030D-6E8A-4147-A177-3AD203B41FA5}">
                      <a16:colId xmlns:a16="http://schemas.microsoft.com/office/drawing/2014/main" val="1168232297"/>
                    </a:ext>
                  </a:extLst>
                </a:gridCol>
              </a:tblGrid>
              <a:tr h="576000">
                <a:tc>
                  <a:txBody>
                    <a:bodyPr/>
                    <a:lstStyle/>
                    <a:p>
                      <a:pPr algn="ctr"/>
                      <a:r>
                        <a:rPr lang="en-US" altLang="zh-CN" sz="2800" b="0" dirty="0" err="1">
                          <a:latin typeface="微软雅黑" panose="020B0503020204020204" pitchFamily="34" charset="-122"/>
                          <a:ea typeface="微软雅黑" panose="020B0503020204020204" pitchFamily="34" charset="-122"/>
                        </a:rPr>
                        <a:t>Ctrl+A</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选择全部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Ctrl+V</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457200" algn="l" defTabSz="914400" rtl="0" eaLnBrk="1" latinLnBrk="0" hangingPunct="1"/>
                      <a:r>
                        <a:rPr lang="zh-CN" altLang="en-US" sz="2800" b="0" kern="1200" dirty="0">
                          <a:solidFill>
                            <a:schemeClr val="dk1"/>
                          </a:solidFill>
                          <a:latin typeface="微软雅黑" panose="020B0503020204020204" pitchFamily="34" charset="-122"/>
                          <a:ea typeface="微软雅黑" panose="020B0503020204020204" pitchFamily="34" charset="-122"/>
                          <a:cs typeface="+mn-cs"/>
                        </a:rPr>
                        <a:t>粘贴剪贴板内容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3450870"/>
                  </a:ext>
                </a:extLst>
              </a:tr>
              <a:tr h="576000">
                <a:tc>
                  <a:txBody>
                    <a:bodyPr/>
                    <a:lstStyle/>
                    <a:p>
                      <a:pPr algn="ctr"/>
                      <a:r>
                        <a:rPr lang="en-US" altLang="zh-CN" sz="2800" b="0" dirty="0" err="1">
                          <a:latin typeface="微软雅黑" panose="020B0503020204020204" pitchFamily="34" charset="-122"/>
                          <a:ea typeface="微软雅黑" panose="020B0503020204020204" pitchFamily="34" charset="-122"/>
                        </a:rPr>
                        <a:t>Ctrl+B</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所选文字加粗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Ctrl+X</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剪切内容到剪贴板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8660512"/>
                  </a:ext>
                </a:extLst>
              </a:tr>
              <a:tr h="576000">
                <a:tc>
                  <a:txBody>
                    <a:bodyPr/>
                    <a:lstStyle/>
                    <a:p>
                      <a:pPr algn="ctr"/>
                      <a:r>
                        <a:rPr lang="en-US" altLang="zh-CN" sz="2800" b="0" dirty="0" err="1">
                          <a:latin typeface="微软雅黑" panose="020B0503020204020204" pitchFamily="34" charset="-122"/>
                          <a:ea typeface="微软雅黑" panose="020B0503020204020204" pitchFamily="34" charset="-122"/>
                        </a:rPr>
                        <a:t>Ctrl+C</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复制内容到剪贴板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Ctrl+Y</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重复上一步操作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2720520"/>
                  </a:ext>
                </a:extLst>
              </a:tr>
              <a:tr h="576000">
                <a:tc>
                  <a:txBody>
                    <a:bodyPr/>
                    <a:lstStyle/>
                    <a:p>
                      <a:pPr algn="ctr"/>
                      <a:r>
                        <a:rPr lang="en-US" altLang="zh-CN" sz="2800" b="0" dirty="0" err="1">
                          <a:latin typeface="微软雅黑" panose="020B0503020204020204" pitchFamily="34" charset="-122"/>
                          <a:ea typeface="微软雅黑" panose="020B0503020204020204" pitchFamily="34" charset="-122"/>
                        </a:rPr>
                        <a:t>Ctrl+D</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复制所选幻灯片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Ctrl+Z</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撤销上一步操作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227604"/>
                  </a:ext>
                </a:extLst>
              </a:tr>
              <a:tr h="576000">
                <a:tc>
                  <a:txBody>
                    <a:bodyPr/>
                    <a:lstStyle/>
                    <a:p>
                      <a:pPr algn="ctr"/>
                      <a:r>
                        <a:rPr lang="en-US" altLang="zh-CN" sz="2800" b="0" dirty="0" err="1">
                          <a:latin typeface="微软雅黑" panose="020B0503020204020204" pitchFamily="34" charset="-122"/>
                          <a:ea typeface="微软雅黑" panose="020B0503020204020204" pitchFamily="34" charset="-122"/>
                        </a:rPr>
                        <a:t>Ctrl+E</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所选文字居中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Ctrl+[</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缩小所选内容字号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105842"/>
                  </a:ext>
                </a:extLst>
              </a:tr>
              <a:tr h="576000">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Ctrl+F</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查找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Ctrl+]</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zh-CN" altLang="en-US" sz="2800" b="0" dirty="0">
                          <a:latin typeface="微软雅黑" panose="020B0503020204020204" pitchFamily="34" charset="-122"/>
                          <a:ea typeface="微软雅黑" panose="020B0503020204020204" pitchFamily="34" charset="-122"/>
                        </a:rPr>
                        <a:t>增大所选内容字号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3551832"/>
                  </a:ext>
                </a:extLst>
              </a:tr>
              <a:tr h="576000">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Ctrl+J</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所选文字两端对齐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放映</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B / W</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黑屏</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白屏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66380"/>
                  </a:ext>
                </a:extLst>
              </a:tr>
              <a:tr h="576000">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Ctrl+S</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保存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放映</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num+Enter</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indent="457200"/>
                      <a:r>
                        <a:rPr lang="zh-CN" altLang="en-US" sz="2800" b="0" dirty="0">
                          <a:latin typeface="微软雅黑" panose="020B0503020204020204" pitchFamily="34" charset="-122"/>
                          <a:ea typeface="微软雅黑" panose="020B0503020204020204" pitchFamily="34" charset="-122"/>
                        </a:rPr>
                        <a:t>转到第 </a:t>
                      </a:r>
                      <a:r>
                        <a:rPr lang="en-US" altLang="zh-CN" sz="2800" b="0" dirty="0">
                          <a:latin typeface="微软雅黑" panose="020B0503020204020204" pitchFamily="34" charset="-122"/>
                          <a:ea typeface="微软雅黑" panose="020B0503020204020204" pitchFamily="34" charset="-122"/>
                        </a:rPr>
                        <a:t>num </a:t>
                      </a:r>
                      <a:r>
                        <a:rPr lang="zh-CN" altLang="en-US" sz="2800" b="0" dirty="0">
                          <a:latin typeface="微软雅黑" panose="020B0503020204020204" pitchFamily="34" charset="-122"/>
                          <a:ea typeface="微软雅黑" panose="020B0503020204020204" pitchFamily="34" charset="-122"/>
                        </a:rPr>
                        <a:t>张 </a:t>
                      </a:r>
                      <a:r>
                        <a:rPr lang="en-US" altLang="zh-CN" sz="2800" b="0" dirty="0">
                          <a:latin typeface="微软雅黑" panose="020B0503020204020204" pitchFamily="34" charset="-122"/>
                          <a:ea typeface="微软雅黑" panose="020B0503020204020204" pitchFamily="34" charset="-122"/>
                        </a:rPr>
                        <a:t>PPT</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795607"/>
                  </a:ext>
                </a:extLst>
              </a:tr>
              <a:tr h="576000">
                <a:tc>
                  <a:txBody>
                    <a:bodyPr/>
                    <a:lstStyle/>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Ctrl+T</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457200"/>
                      <a:r>
                        <a:rPr lang="zh-CN" altLang="en-US" sz="2800" b="0" dirty="0">
                          <a:latin typeface="微软雅黑" panose="020B0503020204020204" pitchFamily="34" charset="-122"/>
                          <a:ea typeface="微软雅黑" panose="020B0503020204020204" pitchFamily="34" charset="-122"/>
                        </a:rPr>
                        <a:t>打开“字体”页面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放映</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algn="ct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num+Enter</a:t>
                      </a: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indent="457200"/>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061268"/>
                  </a:ext>
                </a:extLst>
              </a:tr>
            </a:tbl>
          </a:graphicData>
        </a:graphic>
      </p:graphicFrame>
    </p:spTree>
    <p:extLst>
      <p:ext uri="{BB962C8B-B14F-4D97-AF65-F5344CB8AC3E}">
        <p14:creationId xmlns:p14="http://schemas.microsoft.com/office/powerpoint/2010/main" val="3632376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授课 </a:t>
            </a:r>
            <a:r>
              <a:rPr lang="en-US" altLang="zh-CN" dirty="0"/>
              <a:t>/ </a:t>
            </a:r>
            <a:r>
              <a:rPr lang="zh-CN" altLang="en-US" dirty="0"/>
              <a:t>报告类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35</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简洁、干练，主要呈现文字内容且有强调。</a:t>
            </a:r>
            <a:endParaRPr lang="en-US" altLang="zh-CN" dirty="0"/>
          </a:p>
          <a:p>
            <a:r>
              <a:rPr lang="zh-CN" altLang="en-US" dirty="0"/>
              <a:t>不要有任何歧义。</a:t>
            </a:r>
          </a:p>
        </p:txBody>
      </p:sp>
      <p:pic>
        <p:nvPicPr>
          <p:cNvPr id="12" name="图片 11">
            <a:extLst>
              <a:ext uri="{FF2B5EF4-FFF2-40B4-BE49-F238E27FC236}">
                <a16:creationId xmlns:a16="http://schemas.microsoft.com/office/drawing/2014/main" id="{A2E26E28-9E70-43B0-9DAB-5D3AC4395A18}"/>
              </a:ext>
            </a:extLst>
          </p:cNvPr>
          <p:cNvPicPr>
            <a:picLocks noChangeAspect="1"/>
          </p:cNvPicPr>
          <p:nvPr/>
        </p:nvPicPr>
        <p:blipFill>
          <a:blip r:embed="rId2"/>
          <a:stretch>
            <a:fillRect/>
          </a:stretch>
        </p:blipFill>
        <p:spPr>
          <a:xfrm>
            <a:off x="4052006" y="4047694"/>
            <a:ext cx="6394308" cy="3600000"/>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05030730-5D46-4104-A419-AD654F84EC27}"/>
              </a:ext>
            </a:extLst>
          </p:cNvPr>
          <p:cNvPicPr>
            <a:picLocks noChangeAspect="1"/>
          </p:cNvPicPr>
          <p:nvPr/>
        </p:nvPicPr>
        <p:blipFill>
          <a:blip r:embed="rId3"/>
          <a:stretch>
            <a:fillRect/>
          </a:stretch>
        </p:blipFill>
        <p:spPr>
          <a:xfrm>
            <a:off x="10941810" y="4047694"/>
            <a:ext cx="5738825" cy="3600000"/>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B903C456-B913-40D6-82B4-C7013E895CEC}"/>
              </a:ext>
            </a:extLst>
          </p:cNvPr>
          <p:cNvPicPr>
            <a:picLocks noChangeAspect="1"/>
          </p:cNvPicPr>
          <p:nvPr/>
        </p:nvPicPr>
        <p:blipFill rotWithShape="1">
          <a:blip r:embed="rId4"/>
          <a:srcRect l="12506" r="6508"/>
          <a:stretch/>
        </p:blipFill>
        <p:spPr>
          <a:xfrm>
            <a:off x="14427882"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65484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汇报类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36</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只展示、展示全有用的信息，当论文来做</a:t>
            </a:r>
            <a:endParaRPr lang="en-US" altLang="zh-CN" dirty="0"/>
          </a:p>
          <a:p>
            <a:r>
              <a:rPr lang="zh-CN" altLang="en-US" dirty="0"/>
              <a:t>标注参考文献、实验结果图例等关键信息</a:t>
            </a:r>
          </a:p>
        </p:txBody>
      </p:sp>
      <p:pic>
        <p:nvPicPr>
          <p:cNvPr id="14" name="图片 13">
            <a:extLst>
              <a:ext uri="{FF2B5EF4-FFF2-40B4-BE49-F238E27FC236}">
                <a16:creationId xmlns:a16="http://schemas.microsoft.com/office/drawing/2014/main" id="{3C17C7B1-2DB3-4DE5-BBCB-AD1B85B5F6A7}"/>
              </a:ext>
            </a:extLst>
          </p:cNvPr>
          <p:cNvPicPr>
            <a:picLocks noChangeAspect="1"/>
          </p:cNvPicPr>
          <p:nvPr/>
        </p:nvPicPr>
        <p:blipFill>
          <a:blip r:embed="rId2"/>
          <a:stretch>
            <a:fillRect/>
          </a:stretch>
        </p:blipFill>
        <p:spPr>
          <a:xfrm>
            <a:off x="3880535" y="4047694"/>
            <a:ext cx="6381370" cy="3600000"/>
          </a:xfrm>
          <a:prstGeom prst="rect">
            <a:avLst/>
          </a:prstGeom>
          <a:ln>
            <a:no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83AED314-3BD4-4AFB-A51F-463D73CEC866}"/>
              </a:ext>
            </a:extLst>
          </p:cNvPr>
          <p:cNvPicPr>
            <a:picLocks noChangeAspect="1"/>
          </p:cNvPicPr>
          <p:nvPr/>
        </p:nvPicPr>
        <p:blipFill>
          <a:blip r:embed="rId3"/>
          <a:stretch>
            <a:fillRect/>
          </a:stretch>
        </p:blipFill>
        <p:spPr>
          <a:xfrm>
            <a:off x="10729692" y="4050563"/>
            <a:ext cx="6386301" cy="3600000"/>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8D69DCDC-E8C1-4B73-ABD5-0E19B8DDCEA0}"/>
              </a:ext>
            </a:extLst>
          </p:cNvPr>
          <p:cNvPicPr>
            <a:picLocks noChangeAspect="1"/>
          </p:cNvPicPr>
          <p:nvPr/>
        </p:nvPicPr>
        <p:blipFill rotWithShape="1">
          <a:blip r:embed="rId4"/>
          <a:srcRect l="12506" r="6508"/>
          <a:stretch/>
        </p:blipFill>
        <p:spPr>
          <a:xfrm>
            <a:off x="14427882"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222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9AD1D55-A36B-4A2F-8EA1-8961FFBB7222}"/>
              </a:ext>
            </a:extLst>
          </p:cNvPr>
          <p:cNvPicPr>
            <a:picLocks noChangeAspect="1"/>
          </p:cNvPicPr>
          <p:nvPr/>
        </p:nvPicPr>
        <p:blipFill>
          <a:blip r:embed="rId2"/>
          <a:stretch>
            <a:fillRect/>
          </a:stretch>
        </p:blipFill>
        <p:spPr>
          <a:xfrm>
            <a:off x="10577618" y="4038688"/>
            <a:ext cx="6414366" cy="360900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F6DC94CB-C08C-48F2-B2E3-B4EEF8789BC8}"/>
              </a:ext>
            </a:extLst>
          </p:cNvPr>
          <p:cNvPicPr>
            <a:picLocks noChangeAspect="1"/>
          </p:cNvPicPr>
          <p:nvPr/>
        </p:nvPicPr>
        <p:blipFill>
          <a:blip r:embed="rId3"/>
          <a:stretch>
            <a:fillRect/>
          </a:stretch>
        </p:blipFill>
        <p:spPr>
          <a:xfrm>
            <a:off x="3880534" y="4043540"/>
            <a:ext cx="6414366" cy="3604154"/>
          </a:xfrm>
          <a:prstGeom prst="rect">
            <a:avLst/>
          </a:prstGeom>
          <a:ln>
            <a:noFill/>
          </a:ln>
          <a:effectLst>
            <a:outerShdw blurRad="190500" algn="tl" rotWithShape="0">
              <a:srgbClr val="000000">
                <a:alpha val="70000"/>
              </a:srgbClr>
            </a:outerShdw>
          </a:effectLst>
        </p:spPr>
      </p:pic>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学科竞赛类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37</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实际上是一个“秀肌肉”的过程。</a:t>
            </a:r>
            <a:endParaRPr lang="en-US" altLang="zh-CN" dirty="0"/>
          </a:p>
          <a:p>
            <a:r>
              <a:rPr lang="zh-CN" altLang="en-US" dirty="0"/>
              <a:t>尤其重视结构和逻辑，说服专家评委我们确实做得很好。</a:t>
            </a:r>
          </a:p>
        </p:txBody>
      </p:sp>
      <p:pic>
        <p:nvPicPr>
          <p:cNvPr id="13" name="图片 12">
            <a:extLst>
              <a:ext uri="{FF2B5EF4-FFF2-40B4-BE49-F238E27FC236}">
                <a16:creationId xmlns:a16="http://schemas.microsoft.com/office/drawing/2014/main" id="{D2A19038-207C-4B42-B9B1-9E9EEE8DAA8F}"/>
              </a:ext>
            </a:extLst>
          </p:cNvPr>
          <p:cNvPicPr>
            <a:picLocks noChangeAspect="1"/>
          </p:cNvPicPr>
          <p:nvPr/>
        </p:nvPicPr>
        <p:blipFill rotWithShape="1">
          <a:blip r:embed="rId4"/>
          <a:srcRect l="12506" r="6508"/>
          <a:stretch/>
        </p:blipFill>
        <p:spPr>
          <a:xfrm>
            <a:off x="14427882"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98100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CB52AE9C-FD60-4FEB-BBC8-583D0A618C3A}"/>
              </a:ext>
            </a:extLst>
          </p:cNvPr>
          <p:cNvPicPr>
            <a:picLocks noChangeAspect="1"/>
          </p:cNvPicPr>
          <p:nvPr/>
        </p:nvPicPr>
        <p:blipFill>
          <a:blip r:embed="rId2"/>
          <a:stretch>
            <a:fillRect/>
          </a:stretch>
        </p:blipFill>
        <p:spPr>
          <a:xfrm>
            <a:off x="10582987" y="4047694"/>
            <a:ext cx="6408997" cy="361342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0699D9AE-5252-4428-A5FC-E5B02CEA651E}"/>
              </a:ext>
            </a:extLst>
          </p:cNvPr>
          <p:cNvPicPr>
            <a:picLocks noChangeAspect="1"/>
          </p:cNvPicPr>
          <p:nvPr/>
        </p:nvPicPr>
        <p:blipFill>
          <a:blip r:embed="rId3"/>
          <a:stretch>
            <a:fillRect/>
          </a:stretch>
        </p:blipFill>
        <p:spPr>
          <a:xfrm>
            <a:off x="3880534" y="4047694"/>
            <a:ext cx="6413954" cy="3604957"/>
          </a:xfrm>
          <a:prstGeom prst="rect">
            <a:avLst/>
          </a:prstGeom>
          <a:ln>
            <a:noFill/>
          </a:ln>
          <a:effectLst>
            <a:outerShdw blurRad="190500" algn="tl" rotWithShape="0">
              <a:srgbClr val="000000">
                <a:alpha val="70000"/>
              </a:srgbClr>
            </a:outerShdw>
          </a:effectLst>
        </p:spPr>
      </p:pic>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双创竞赛类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38</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各种花里胡哨的技巧都用一下（但依然要有重点有逻辑）。</a:t>
            </a:r>
            <a:endParaRPr lang="en-US" altLang="zh-CN" dirty="0"/>
          </a:p>
          <a:p>
            <a:r>
              <a:rPr lang="zh-CN" altLang="en-US" dirty="0"/>
              <a:t>商业化视角，就假装你是上市大公司的 </a:t>
            </a:r>
            <a:r>
              <a:rPr lang="en-US" altLang="zh-CN" dirty="0"/>
              <a:t>CEO</a:t>
            </a:r>
            <a:r>
              <a:rPr lang="zh-CN" altLang="en-US" dirty="0"/>
              <a:t>。</a:t>
            </a:r>
          </a:p>
        </p:txBody>
      </p:sp>
      <p:pic>
        <p:nvPicPr>
          <p:cNvPr id="13" name="图片 12">
            <a:extLst>
              <a:ext uri="{FF2B5EF4-FFF2-40B4-BE49-F238E27FC236}">
                <a16:creationId xmlns:a16="http://schemas.microsoft.com/office/drawing/2014/main" id="{1666977B-3BDD-4AD5-A18F-7C2FFCC6E63C}"/>
              </a:ext>
            </a:extLst>
          </p:cNvPr>
          <p:cNvPicPr>
            <a:picLocks noChangeAspect="1"/>
          </p:cNvPicPr>
          <p:nvPr/>
        </p:nvPicPr>
        <p:blipFill rotWithShape="1">
          <a:blip r:embed="rId4"/>
          <a:srcRect l="12506" r="6508"/>
          <a:stretch/>
        </p:blipFill>
        <p:spPr>
          <a:xfrm>
            <a:off x="14427882"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66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7C704417-EEE6-488F-9FB2-8958889DFB06}"/>
              </a:ext>
            </a:extLst>
          </p:cNvPr>
          <p:cNvSpPr>
            <a:spLocks noGrp="1"/>
          </p:cNvSpPr>
          <p:nvPr>
            <p:ph type="subTitle" idx="1"/>
          </p:nvPr>
        </p:nvSpPr>
        <p:spPr/>
        <p:txBody>
          <a:bodyPr/>
          <a:lstStyle/>
          <a:p>
            <a:endParaRPr lang="zh-CN" altLang="en-US"/>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3241226"/>
          </a:xfrm>
        </p:spPr>
        <p:txBody>
          <a:bodyPr/>
          <a:lstStyle/>
          <a:p>
            <a:r>
              <a:rPr lang="zh-CN" altLang="en-US" dirty="0"/>
              <a:t>统一使用 </a:t>
            </a:r>
            <a:r>
              <a:rPr lang="en-US" altLang="zh-CN" dirty="0"/>
              <a:t>Word </a:t>
            </a:r>
            <a:r>
              <a:rPr lang="zh-CN" altLang="en-US" dirty="0"/>
              <a:t>而非 </a:t>
            </a:r>
            <a:r>
              <a:rPr lang="en-US" altLang="zh-CN" dirty="0"/>
              <a:t>WPS</a:t>
            </a:r>
            <a:r>
              <a:rPr lang="zh-CN" altLang="en-US" dirty="0"/>
              <a:t>。</a:t>
            </a:r>
          </a:p>
          <a:p>
            <a:r>
              <a:rPr lang="zh-CN" altLang="en-US" dirty="0"/>
              <a:t>确定统一的公式编辑器。（</a:t>
            </a:r>
            <a:r>
              <a:rPr lang="en-US" altLang="zh-CN" dirty="0" err="1"/>
              <a:t>MathType</a:t>
            </a:r>
            <a:r>
              <a:rPr lang="en-US" altLang="zh-CN" dirty="0"/>
              <a:t> </a:t>
            </a:r>
            <a:r>
              <a:rPr lang="zh-CN" altLang="en-US" dirty="0"/>
              <a:t>或者 </a:t>
            </a:r>
            <a:r>
              <a:rPr lang="en-US" altLang="zh-CN" dirty="0" err="1"/>
              <a:t>AxMath</a:t>
            </a:r>
            <a:r>
              <a:rPr lang="zh-CN" altLang="en-US" dirty="0"/>
              <a:t>）</a:t>
            </a:r>
          </a:p>
          <a:p>
            <a:r>
              <a:rPr lang="zh-CN" altLang="en-US" dirty="0"/>
              <a:t>使用 </a:t>
            </a:r>
            <a:r>
              <a:rPr lang="en-US" altLang="zh-CN" dirty="0" err="1"/>
              <a:t>ChatGPT</a:t>
            </a:r>
            <a:r>
              <a:rPr lang="en-US" altLang="zh-CN" dirty="0"/>
              <a:t> </a:t>
            </a:r>
            <a:r>
              <a:rPr lang="zh-CN" altLang="en-US" dirty="0"/>
              <a:t>辅助写作。</a:t>
            </a:r>
            <a:endParaRPr lang="en-US" altLang="zh-CN" dirty="0"/>
          </a:p>
          <a:p>
            <a:pPr marL="180000" indent="0">
              <a:spcBef>
                <a:spcPts val="0"/>
              </a:spcBef>
              <a:buNone/>
            </a:pPr>
            <a:r>
              <a:rPr lang="en-US" altLang="zh-CN" dirty="0"/>
              <a:t>	“</a:t>
            </a:r>
            <a:r>
              <a:rPr lang="zh-CN" altLang="en-US" dirty="0"/>
              <a:t>现在我要撰写 </a:t>
            </a:r>
            <a:r>
              <a:rPr lang="en-US" altLang="zh-CN" dirty="0"/>
              <a:t>Nature </a:t>
            </a:r>
            <a:r>
              <a:rPr lang="zh-CN" altLang="en-US" dirty="0"/>
              <a:t>论文，</a:t>
            </a:r>
            <a:r>
              <a:rPr lang="zh-CN" altLang="en-US" dirty="0">
                <a:solidFill>
                  <a:srgbClr val="FF0000"/>
                </a:solidFill>
              </a:rPr>
              <a:t>请</a:t>
            </a:r>
            <a:r>
              <a:rPr lang="zh-CN" altLang="en-US" dirty="0"/>
              <a:t>你帮我润色这句话。</a:t>
            </a:r>
            <a:r>
              <a:rPr lang="en-US" altLang="zh-CN" dirty="0"/>
              <a:t>”</a:t>
            </a:r>
          </a:p>
        </p:txBody>
      </p:sp>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软件</a:t>
            </a:r>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12" name="灯片编号占位符 23">
            <a:extLst>
              <a:ext uri="{FF2B5EF4-FFF2-40B4-BE49-F238E27FC236}">
                <a16:creationId xmlns:a16="http://schemas.microsoft.com/office/drawing/2014/main" id="{43E63798-F38E-4F66-B6C1-46073DA78EF4}"/>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3</a:t>
            </a:fld>
            <a:r>
              <a:rPr lang="zh-CN" altLang="en-US"/>
              <a:t>页</a:t>
            </a:r>
            <a:endParaRPr lang="zh-CN" altLang="en-US" dirty="0"/>
          </a:p>
        </p:txBody>
      </p:sp>
      <p:pic>
        <p:nvPicPr>
          <p:cNvPr id="4" name="图片 3">
            <a:extLst>
              <a:ext uri="{FF2B5EF4-FFF2-40B4-BE49-F238E27FC236}">
                <a16:creationId xmlns:a16="http://schemas.microsoft.com/office/drawing/2014/main" id="{E6260F64-E689-4E75-9375-3231C06A0F29}"/>
              </a:ext>
            </a:extLst>
          </p:cNvPr>
          <p:cNvPicPr>
            <a:picLocks noChangeAspect="1"/>
          </p:cNvPicPr>
          <p:nvPr/>
        </p:nvPicPr>
        <p:blipFill>
          <a:blip r:embed="rId2"/>
          <a:stretch>
            <a:fillRect/>
          </a:stretch>
        </p:blipFill>
        <p:spPr>
          <a:xfrm>
            <a:off x="8778081" y="5288908"/>
            <a:ext cx="8239125" cy="3571875"/>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CC186D54-687E-417D-8017-85F5B8D5E005}"/>
              </a:ext>
            </a:extLst>
          </p:cNvPr>
          <p:cNvPicPr>
            <a:picLocks noChangeAspect="1"/>
          </p:cNvPicPr>
          <p:nvPr/>
        </p:nvPicPr>
        <p:blipFill>
          <a:blip r:embed="rId3"/>
          <a:stretch>
            <a:fillRect/>
          </a:stretch>
        </p:blipFill>
        <p:spPr>
          <a:xfrm>
            <a:off x="3880535" y="6646867"/>
            <a:ext cx="4419641" cy="880942"/>
          </a:xfrm>
          <a:prstGeom prst="rect">
            <a:avLst/>
          </a:prstGeom>
          <a:ln>
            <a:noFill/>
          </a:ln>
          <a:effectLst>
            <a:outerShdw blurRad="190500" algn="tl" rotWithShape="0">
              <a:srgbClr val="000000">
                <a:alpha val="70000"/>
              </a:srgbClr>
            </a:outerShdw>
          </a:effectLst>
        </p:spPr>
      </p:pic>
      <p:pic>
        <p:nvPicPr>
          <p:cNvPr id="14" name="图片 13">
            <a:extLst>
              <a:ext uri="{FF2B5EF4-FFF2-40B4-BE49-F238E27FC236}">
                <a16:creationId xmlns:a16="http://schemas.microsoft.com/office/drawing/2014/main" id="{10A108E4-4EFA-41CE-8B43-F9EAE2481DFB}"/>
              </a:ext>
            </a:extLst>
          </p:cNvPr>
          <p:cNvPicPr>
            <a:picLocks noChangeAspect="1"/>
          </p:cNvPicPr>
          <p:nvPr/>
        </p:nvPicPr>
        <p:blipFill>
          <a:blip r:embed="rId4"/>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5" name="文本框 14">
            <a:extLst>
              <a:ext uri="{FF2B5EF4-FFF2-40B4-BE49-F238E27FC236}">
                <a16:creationId xmlns:a16="http://schemas.microsoft.com/office/drawing/2014/main" id="{20087D53-6DB7-40B1-9D4A-45D7B90BC778}"/>
              </a:ext>
            </a:extLst>
          </p:cNvPr>
          <p:cNvSpPr txBox="1"/>
          <p:nvPr/>
        </p:nvSpPr>
        <p:spPr>
          <a:xfrm>
            <a:off x="13589877" y="2764772"/>
            <a:ext cx="3877985"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不许有人还不知道学校福利</a:t>
            </a:r>
          </a:p>
        </p:txBody>
      </p:sp>
    </p:spTree>
    <p:extLst>
      <p:ext uri="{BB962C8B-B14F-4D97-AF65-F5344CB8AC3E}">
        <p14:creationId xmlns:p14="http://schemas.microsoft.com/office/powerpoint/2010/main" val="951328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党建与工作类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39</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红色、党建主题，可以稍微多一点字，要明白领导喜欢什么。</a:t>
            </a:r>
            <a:endParaRPr lang="en-US" altLang="zh-CN" dirty="0"/>
          </a:p>
          <a:p>
            <a:r>
              <a:rPr lang="zh-CN" altLang="en-US" dirty="0"/>
              <a:t>听领导 </a:t>
            </a:r>
            <a:r>
              <a:rPr lang="en-US" altLang="zh-CN" dirty="0"/>
              <a:t>/ </a:t>
            </a:r>
            <a:r>
              <a:rPr lang="zh-CN" altLang="en-US" dirty="0"/>
              <a:t>老师的，扔掉自己想法。</a:t>
            </a:r>
          </a:p>
        </p:txBody>
      </p:sp>
      <p:pic>
        <p:nvPicPr>
          <p:cNvPr id="16" name="图片 15">
            <a:extLst>
              <a:ext uri="{FF2B5EF4-FFF2-40B4-BE49-F238E27FC236}">
                <a16:creationId xmlns:a16="http://schemas.microsoft.com/office/drawing/2014/main" id="{3B177572-B279-4913-92E6-36B4155547DF}"/>
              </a:ext>
            </a:extLst>
          </p:cNvPr>
          <p:cNvPicPr>
            <a:picLocks noChangeAspect="1"/>
          </p:cNvPicPr>
          <p:nvPr/>
        </p:nvPicPr>
        <p:blipFill>
          <a:blip r:embed="rId2"/>
          <a:stretch>
            <a:fillRect/>
          </a:stretch>
        </p:blipFill>
        <p:spPr>
          <a:xfrm>
            <a:off x="3880535" y="4047694"/>
            <a:ext cx="6413954" cy="3600000"/>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C18263C3-2DB0-47B5-A8E8-AB045B475AC9}"/>
              </a:ext>
            </a:extLst>
          </p:cNvPr>
          <p:cNvPicPr>
            <a:picLocks noChangeAspect="1"/>
          </p:cNvPicPr>
          <p:nvPr/>
        </p:nvPicPr>
        <p:blipFill>
          <a:blip r:embed="rId3"/>
          <a:stretch>
            <a:fillRect/>
          </a:stretch>
        </p:blipFill>
        <p:spPr>
          <a:xfrm>
            <a:off x="10578030" y="4047694"/>
            <a:ext cx="6413954" cy="361342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DCE11D80-DB9B-4A6C-8D4D-14464FB0E6F9}"/>
              </a:ext>
            </a:extLst>
          </p:cNvPr>
          <p:cNvPicPr>
            <a:picLocks noChangeAspect="1"/>
          </p:cNvPicPr>
          <p:nvPr/>
        </p:nvPicPr>
        <p:blipFill>
          <a:blip r:embed="rId4"/>
          <a:stretch>
            <a:fillRect/>
          </a:stretch>
        </p:blipFill>
        <p:spPr>
          <a:xfrm>
            <a:off x="14444177"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6787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AD786CCF-44AB-49C8-9900-F286ADC80719}"/>
              </a:ext>
            </a:extLst>
          </p:cNvPr>
          <p:cNvSpPr>
            <a:spLocks noGrp="1"/>
          </p:cNvSpPr>
          <p:nvPr>
            <p:ph type="subTitle" idx="1"/>
          </p:nvPr>
        </p:nvSpPr>
        <p:spPr/>
        <p:txBody>
          <a:bodyPr/>
          <a:lstStyle/>
          <a:p>
            <a:endParaRPr lang="zh-CN" altLang="en-US"/>
          </a:p>
        </p:txBody>
      </p:sp>
      <p:sp>
        <p:nvSpPr>
          <p:cNvPr id="3" name="文本占位符 2">
            <a:extLst>
              <a:ext uri="{FF2B5EF4-FFF2-40B4-BE49-F238E27FC236}">
                <a16:creationId xmlns:a16="http://schemas.microsoft.com/office/drawing/2014/main" id="{0E752E14-A806-43AB-B75F-A8BE125A6D03}"/>
              </a:ext>
            </a:extLst>
          </p:cNvPr>
          <p:cNvSpPr>
            <a:spLocks noGrp="1"/>
          </p:cNvSpPr>
          <p:nvPr>
            <p:ph type="body" sz="quarter" idx="18"/>
          </p:nvPr>
        </p:nvSpPr>
        <p:spPr/>
        <p:txBody>
          <a:bodyPr/>
          <a:lstStyle/>
          <a:p>
            <a:r>
              <a:rPr lang="zh-CN" altLang="en-US" dirty="0"/>
              <a:t>会议背景类</a:t>
            </a:r>
          </a:p>
        </p:txBody>
      </p:sp>
      <p:sp>
        <p:nvSpPr>
          <p:cNvPr id="4" name="文本占位符 3">
            <a:extLst>
              <a:ext uri="{FF2B5EF4-FFF2-40B4-BE49-F238E27FC236}">
                <a16:creationId xmlns:a16="http://schemas.microsoft.com/office/drawing/2014/main" id="{158DA953-4F27-4076-8EAB-08CA6401DFE5}"/>
              </a:ext>
            </a:extLst>
          </p:cNvPr>
          <p:cNvSpPr>
            <a:spLocks noGrp="1"/>
          </p:cNvSpPr>
          <p:nvPr>
            <p:ph type="body" sz="quarter" idx="23"/>
          </p:nvPr>
        </p:nvSpPr>
        <p:spPr/>
        <p:txBody>
          <a:bodyPr/>
          <a:lstStyle/>
          <a:p>
            <a:r>
              <a:rPr lang="zh-CN" altLang="en-US" dirty="0"/>
              <a:t>一些大原则</a:t>
            </a:r>
          </a:p>
        </p:txBody>
      </p:sp>
      <p:sp>
        <p:nvSpPr>
          <p:cNvPr id="5" name="文本占位符 4">
            <a:extLst>
              <a:ext uri="{FF2B5EF4-FFF2-40B4-BE49-F238E27FC236}">
                <a16:creationId xmlns:a16="http://schemas.microsoft.com/office/drawing/2014/main" id="{ECA0250E-78E9-4EC9-BB3C-0A796EAB5C87}"/>
              </a:ext>
            </a:extLst>
          </p:cNvPr>
          <p:cNvSpPr>
            <a:spLocks noGrp="1"/>
          </p:cNvSpPr>
          <p:nvPr>
            <p:ph type="body" sz="quarter" idx="19"/>
          </p:nvPr>
        </p:nvSpPr>
        <p:spPr/>
        <p:txBody>
          <a:bodyPr/>
          <a:lstStyle/>
          <a:p>
            <a:r>
              <a:rPr lang="zh-CN" altLang="en-US" dirty="0"/>
              <a:t>字体与图片</a:t>
            </a:r>
          </a:p>
        </p:txBody>
      </p:sp>
      <p:sp>
        <p:nvSpPr>
          <p:cNvPr id="6" name="文本占位符 5">
            <a:extLst>
              <a:ext uri="{FF2B5EF4-FFF2-40B4-BE49-F238E27FC236}">
                <a16:creationId xmlns:a16="http://schemas.microsoft.com/office/drawing/2014/main" id="{6F52438A-FC52-432A-A783-32FADF6DC300}"/>
              </a:ext>
            </a:extLst>
          </p:cNvPr>
          <p:cNvSpPr>
            <a:spLocks noGrp="1"/>
          </p:cNvSpPr>
          <p:nvPr>
            <p:ph type="body" sz="quarter" idx="21"/>
          </p:nvPr>
        </p:nvSpPr>
        <p:spPr/>
        <p:txBody>
          <a:bodyPr/>
          <a:lstStyle/>
          <a:p>
            <a:r>
              <a:rPr lang="zh-CN" altLang="en-US" dirty="0"/>
              <a:t>整体排版</a:t>
            </a:r>
          </a:p>
        </p:txBody>
      </p:sp>
      <p:sp>
        <p:nvSpPr>
          <p:cNvPr id="7" name="文本占位符 6">
            <a:extLst>
              <a:ext uri="{FF2B5EF4-FFF2-40B4-BE49-F238E27FC236}">
                <a16:creationId xmlns:a16="http://schemas.microsoft.com/office/drawing/2014/main" id="{AE201AA7-DF6A-491D-9BDE-986C4087C5D2}"/>
              </a:ext>
            </a:extLst>
          </p:cNvPr>
          <p:cNvSpPr>
            <a:spLocks noGrp="1"/>
          </p:cNvSpPr>
          <p:nvPr>
            <p:ph type="body" sz="quarter" idx="22"/>
          </p:nvPr>
        </p:nvSpPr>
        <p:spPr>
          <a:xfrm>
            <a:off x="1" y="6241275"/>
            <a:ext cx="3060000" cy="855958"/>
          </a:xfrm>
        </p:spPr>
        <p:txBody>
          <a:bodyPr/>
          <a:lstStyle/>
          <a:p>
            <a:r>
              <a:rPr lang="zh-CN" altLang="en-US" dirty="0"/>
              <a:t>各类功能</a:t>
            </a:r>
            <a:r>
              <a:rPr lang="en-US" altLang="zh-CN" dirty="0"/>
              <a:t>PPT</a:t>
            </a:r>
            <a:endParaRPr lang="zh-CN" altLang="en-US" dirty="0"/>
          </a:p>
        </p:txBody>
      </p:sp>
      <p:sp>
        <p:nvSpPr>
          <p:cNvPr id="8" name="文本占位符 7">
            <a:extLst>
              <a:ext uri="{FF2B5EF4-FFF2-40B4-BE49-F238E27FC236}">
                <a16:creationId xmlns:a16="http://schemas.microsoft.com/office/drawing/2014/main" id="{021C44DD-83D2-4DE6-AEAA-778BEF426DDC}"/>
              </a:ext>
            </a:extLst>
          </p:cNvPr>
          <p:cNvSpPr>
            <a:spLocks noGrp="1"/>
          </p:cNvSpPr>
          <p:nvPr>
            <p:ph type="body" sz="quarter" idx="26"/>
          </p:nvPr>
        </p:nvSpPr>
        <p:spPr/>
        <p:txBody>
          <a:bodyPr/>
          <a:lstStyle/>
          <a:p>
            <a:r>
              <a:rPr lang="en-US" altLang="zh-CN" dirty="0"/>
              <a:t>PPT </a:t>
            </a:r>
            <a:r>
              <a:rPr lang="zh-CN" altLang="en-US" dirty="0"/>
              <a:t>使用</a:t>
            </a:r>
          </a:p>
        </p:txBody>
      </p:sp>
      <p:sp>
        <p:nvSpPr>
          <p:cNvPr id="9" name="灯片编号占位符 8">
            <a:extLst>
              <a:ext uri="{FF2B5EF4-FFF2-40B4-BE49-F238E27FC236}">
                <a16:creationId xmlns:a16="http://schemas.microsoft.com/office/drawing/2014/main" id="{7A276EE6-4417-44DF-A2DA-FD5D330554D0}"/>
              </a:ext>
            </a:extLst>
          </p:cNvPr>
          <p:cNvSpPr>
            <a:spLocks noGrp="1"/>
          </p:cNvSpPr>
          <p:nvPr>
            <p:ph type="sldNum" sz="quarter" idx="4294967295"/>
          </p:nvPr>
        </p:nvSpPr>
        <p:spPr>
          <a:xfrm>
            <a:off x="14244319" y="9112684"/>
            <a:ext cx="3095458" cy="593838"/>
          </a:xfrm>
        </p:spPr>
        <p:txBody>
          <a:bodyPr/>
          <a:lstStyle/>
          <a:p>
            <a:r>
              <a:rPr lang="zh-CN" altLang="en-US"/>
              <a:t>第</a:t>
            </a:r>
            <a:fld id="{A867ECEF-1D72-4D43-991B-45E4FC34082C}" type="slidenum">
              <a:rPr lang="zh-CN" altLang="en-US" smtClean="0"/>
              <a:pPr/>
              <a:t>40</a:t>
            </a:fld>
            <a:r>
              <a:rPr lang="zh-CN" altLang="en-US"/>
              <a:t>页</a:t>
            </a:r>
            <a:endParaRPr lang="zh-CN" altLang="en-US" dirty="0"/>
          </a:p>
        </p:txBody>
      </p:sp>
      <p:sp>
        <p:nvSpPr>
          <p:cNvPr id="10" name="文本占位符 9">
            <a:extLst>
              <a:ext uri="{FF2B5EF4-FFF2-40B4-BE49-F238E27FC236}">
                <a16:creationId xmlns:a16="http://schemas.microsoft.com/office/drawing/2014/main" id="{9A96C82F-9DCB-4232-9060-CDE63A828680}"/>
              </a:ext>
            </a:extLst>
          </p:cNvPr>
          <p:cNvSpPr>
            <a:spLocks noGrp="1"/>
          </p:cNvSpPr>
          <p:nvPr>
            <p:ph type="body" sz="quarter" idx="13"/>
          </p:nvPr>
        </p:nvSpPr>
        <p:spPr>
          <a:xfrm>
            <a:off x="3486836" y="1817270"/>
            <a:ext cx="12468640" cy="1686955"/>
          </a:xfrm>
        </p:spPr>
        <p:txBody>
          <a:bodyPr/>
          <a:lstStyle/>
          <a:p>
            <a:r>
              <a:rPr lang="zh-CN" altLang="en-US" dirty="0"/>
              <a:t>红色风格，端庄大气，主题鲜明，必须包含 </a:t>
            </a:r>
            <a:r>
              <a:rPr lang="en-US" altLang="zh-CN" dirty="0"/>
              <a:t>Logo</a:t>
            </a:r>
            <a:r>
              <a:rPr lang="zh-CN" altLang="en-US" dirty="0"/>
              <a:t>。</a:t>
            </a:r>
            <a:endParaRPr lang="en-US" altLang="zh-CN" dirty="0"/>
          </a:p>
          <a:p>
            <a:r>
              <a:rPr lang="zh-CN" altLang="en-US" dirty="0"/>
              <a:t>我们团队现阶段应该还基本用不到。</a:t>
            </a:r>
            <a:endParaRPr lang="en-US" altLang="zh-CN" dirty="0"/>
          </a:p>
        </p:txBody>
      </p:sp>
      <p:pic>
        <p:nvPicPr>
          <p:cNvPr id="14" name="图片 13">
            <a:extLst>
              <a:ext uri="{FF2B5EF4-FFF2-40B4-BE49-F238E27FC236}">
                <a16:creationId xmlns:a16="http://schemas.microsoft.com/office/drawing/2014/main" id="{D1CC0479-E3F9-4430-BFA5-AA49346CC6A5}"/>
              </a:ext>
            </a:extLst>
          </p:cNvPr>
          <p:cNvPicPr>
            <a:picLocks noChangeAspect="1"/>
          </p:cNvPicPr>
          <p:nvPr/>
        </p:nvPicPr>
        <p:blipFill>
          <a:blip r:embed="rId2"/>
          <a:stretch>
            <a:fillRect/>
          </a:stretch>
        </p:blipFill>
        <p:spPr>
          <a:xfrm>
            <a:off x="4396401" y="4047694"/>
            <a:ext cx="4804054" cy="3600000"/>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FB6F5895-AB80-46F5-85F8-61BC3A0BA2D7}"/>
              </a:ext>
            </a:extLst>
          </p:cNvPr>
          <p:cNvPicPr>
            <a:picLocks noChangeAspect="1"/>
          </p:cNvPicPr>
          <p:nvPr/>
        </p:nvPicPr>
        <p:blipFill>
          <a:blip r:embed="rId3"/>
          <a:stretch>
            <a:fillRect/>
          </a:stretch>
        </p:blipFill>
        <p:spPr>
          <a:xfrm>
            <a:off x="9922448" y="4047694"/>
            <a:ext cx="6371682" cy="3600000"/>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15120878-3191-4ED7-9C8B-535466F760D9}"/>
              </a:ext>
            </a:extLst>
          </p:cNvPr>
          <p:cNvPicPr>
            <a:picLocks noChangeAspect="1"/>
          </p:cNvPicPr>
          <p:nvPr/>
        </p:nvPicPr>
        <p:blipFill>
          <a:blip r:embed="rId4"/>
          <a:stretch>
            <a:fillRect/>
          </a:stretch>
        </p:blipFill>
        <p:spPr>
          <a:xfrm>
            <a:off x="14444177" y="211983"/>
            <a:ext cx="289560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7236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64C36A7E-C4EF-4360-91CF-DF6850345F03}"/>
              </a:ext>
            </a:extLst>
          </p:cNvPr>
          <p:cNvSpPr>
            <a:spLocks noGrp="1"/>
          </p:cNvSpPr>
          <p:nvPr>
            <p:ph type="subTitle" idx="1"/>
          </p:nvPr>
        </p:nvSpPr>
        <p:spPr/>
        <p:txBody>
          <a:bodyPr>
            <a:normAutofit fontScale="77500" lnSpcReduction="20000"/>
          </a:bodyPr>
          <a:lstStyle/>
          <a:p>
            <a:r>
              <a:rPr lang="zh-CN" altLang="en-US" b="1" dirty="0"/>
              <a:t>吕硕</a:t>
            </a:r>
            <a:endParaRPr lang="en-US" altLang="zh-CN" b="1" dirty="0"/>
          </a:p>
          <a:p>
            <a:r>
              <a:rPr lang="en-US" altLang="zh-CN" b="1" dirty="0"/>
              <a:t>2024.4.21</a:t>
            </a:r>
            <a:endParaRPr lang="zh-CN" altLang="en-US" b="1" dirty="0"/>
          </a:p>
        </p:txBody>
      </p:sp>
      <p:sp>
        <p:nvSpPr>
          <p:cNvPr id="3" name="标题 2">
            <a:extLst>
              <a:ext uri="{FF2B5EF4-FFF2-40B4-BE49-F238E27FC236}">
                <a16:creationId xmlns:a16="http://schemas.microsoft.com/office/drawing/2014/main" id="{1ED868FE-ECF4-4573-9A38-34078C0BF256}"/>
              </a:ext>
            </a:extLst>
          </p:cNvPr>
          <p:cNvSpPr>
            <a:spLocks noGrp="1"/>
          </p:cNvSpPr>
          <p:nvPr>
            <p:ph type="title"/>
          </p:nvPr>
        </p:nvSpPr>
        <p:spPr/>
        <p:txBody>
          <a:bodyPr>
            <a:normAutofit fontScale="90000"/>
          </a:bodyPr>
          <a:lstStyle/>
          <a:p>
            <a:r>
              <a:rPr lang="zh-CN" altLang="en-US" sz="8800" dirty="0"/>
              <a:t>   感谢倾听！</a:t>
            </a:r>
            <a:br>
              <a:rPr lang="en-US" altLang="zh-CN" sz="8800" dirty="0"/>
            </a:br>
            <a:r>
              <a:rPr lang="en-US" altLang="zh-CN" sz="8800" dirty="0"/>
              <a:t>   </a:t>
            </a:r>
            <a:r>
              <a:rPr lang="zh-CN" altLang="en-US" sz="8800" dirty="0"/>
              <a:t>祝你们 </a:t>
            </a:r>
            <a:r>
              <a:rPr lang="en-US" altLang="zh-CN" sz="8800" dirty="0"/>
              <a:t>Office NB</a:t>
            </a:r>
            <a:r>
              <a:rPr lang="zh-CN" altLang="en-US" sz="8800" dirty="0"/>
              <a:t>！</a:t>
            </a:r>
          </a:p>
        </p:txBody>
      </p:sp>
    </p:spTree>
    <p:extLst>
      <p:ext uri="{BB962C8B-B14F-4D97-AF65-F5344CB8AC3E}">
        <p14:creationId xmlns:p14="http://schemas.microsoft.com/office/powerpoint/2010/main" val="149781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副标题 30">
            <a:extLst>
              <a:ext uri="{FF2B5EF4-FFF2-40B4-BE49-F238E27FC236}">
                <a16:creationId xmlns:a16="http://schemas.microsoft.com/office/drawing/2014/main" id="{1440F794-6C98-44D5-B740-123293FD0A9E}"/>
              </a:ext>
            </a:extLst>
          </p:cNvPr>
          <p:cNvSpPr>
            <a:spLocks noGrp="1"/>
          </p:cNvSpPr>
          <p:nvPr>
            <p:ph type="subTitle" idx="1"/>
          </p:nvPr>
        </p:nvSpPr>
        <p:spPr/>
        <p:txBody>
          <a:bodyPr/>
          <a:lstStyle/>
          <a:p>
            <a:endParaRPr lang="zh-CN" altLang="en-US"/>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6149715"/>
          </a:xfrm>
        </p:spPr>
        <p:txBody>
          <a:bodyPr/>
          <a:lstStyle/>
          <a:p>
            <a:r>
              <a:rPr lang="zh-CN" altLang="en-US" dirty="0"/>
              <a:t>插入</a:t>
            </a:r>
            <a:r>
              <a:rPr lang="zh-CN" altLang="en-US" dirty="0">
                <a:solidFill>
                  <a:srgbClr val="FF0000"/>
                </a:solidFill>
              </a:rPr>
              <a:t>原图</a:t>
            </a:r>
            <a:r>
              <a:rPr lang="zh-CN" altLang="en-US" dirty="0"/>
              <a:t>而不是截图，统一环绕方式（咱就嵌入式就够）。</a:t>
            </a:r>
            <a:endParaRPr lang="en-US" altLang="zh-CN" dirty="0"/>
          </a:p>
          <a:p>
            <a:r>
              <a:rPr lang="zh-CN" altLang="en-US" dirty="0"/>
              <a:t>注意</a:t>
            </a:r>
            <a:r>
              <a:rPr lang="zh-CN" altLang="en-US" dirty="0">
                <a:solidFill>
                  <a:srgbClr val="FF0000"/>
                </a:solidFill>
              </a:rPr>
              <a:t>等比例放缩</a:t>
            </a:r>
            <a:r>
              <a:rPr lang="zh-CN" altLang="en-US" dirty="0"/>
              <a:t>，保证字体图例的完美身材。</a:t>
            </a:r>
            <a:endParaRPr lang="en-US" altLang="zh-CN" dirty="0"/>
          </a:p>
          <a:p>
            <a:r>
              <a:rPr lang="zh-CN" altLang="en-US" dirty="0"/>
              <a:t>图中文字保证字体与格式统一（仿宋或者黑体、</a:t>
            </a:r>
            <a:r>
              <a:rPr lang="en-US" altLang="zh-CN" dirty="0"/>
              <a:t>Times New Roman</a:t>
            </a:r>
            <a:r>
              <a:rPr lang="zh-CN" altLang="en-US" dirty="0"/>
              <a:t>）。</a:t>
            </a:r>
          </a:p>
          <a:p>
            <a:r>
              <a:rPr lang="zh-CN" altLang="en-US" dirty="0"/>
              <a:t>图片应有</a:t>
            </a:r>
            <a:r>
              <a:rPr lang="zh-CN" altLang="en-US" dirty="0">
                <a:solidFill>
                  <a:srgbClr val="FF0000"/>
                </a:solidFill>
              </a:rPr>
              <a:t>序号和解说</a:t>
            </a:r>
            <a:r>
              <a:rPr lang="zh-CN" altLang="en-US" dirty="0"/>
              <a:t>，注意缩进和行距。</a:t>
            </a:r>
          </a:p>
          <a:p>
            <a:r>
              <a:rPr lang="zh-CN" altLang="en-US" dirty="0"/>
              <a:t>网上找到的图片去掉水印或者重画。</a:t>
            </a:r>
          </a:p>
          <a:p>
            <a:r>
              <a:rPr lang="zh-CN" altLang="en-US" dirty="0"/>
              <a:t>图表类型应尽可能丰富，</a:t>
            </a:r>
            <a:r>
              <a:rPr lang="zh-CN" altLang="en-US" dirty="0">
                <a:solidFill>
                  <a:srgbClr val="FF0000"/>
                </a:solidFill>
              </a:rPr>
              <a:t>与研究内容相关</a:t>
            </a:r>
            <a:r>
              <a:rPr lang="zh-CN" altLang="en-US" dirty="0"/>
              <a:t>。</a:t>
            </a:r>
            <a:endParaRPr lang="en-US" altLang="zh-CN" dirty="0"/>
          </a:p>
          <a:p>
            <a:r>
              <a:rPr lang="zh-CN" altLang="en-US" dirty="0"/>
              <a:t>绘图使用 </a:t>
            </a:r>
            <a:r>
              <a:rPr lang="en-US" altLang="zh-CN" dirty="0"/>
              <a:t>PPT</a:t>
            </a:r>
            <a:r>
              <a:rPr lang="zh-CN" altLang="en-US" dirty="0"/>
              <a:t>，专人负责</a:t>
            </a:r>
            <a:r>
              <a:rPr lang="zh-CN" altLang="en-US" dirty="0">
                <a:solidFill>
                  <a:srgbClr val="FF0000"/>
                </a:solidFill>
              </a:rPr>
              <a:t>汇总</a:t>
            </a:r>
            <a:r>
              <a:rPr lang="zh-CN" altLang="en-US" dirty="0"/>
              <a:t>和格式统一。</a:t>
            </a:r>
            <a:endParaRPr lang="en-US" altLang="zh-CN" dirty="0"/>
          </a:p>
        </p:txBody>
      </p:sp>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图片</a:t>
            </a:r>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10" name="灯片编号占位符 23">
            <a:extLst>
              <a:ext uri="{FF2B5EF4-FFF2-40B4-BE49-F238E27FC236}">
                <a16:creationId xmlns:a16="http://schemas.microsoft.com/office/drawing/2014/main" id="{05CEF3E0-554A-4B1D-B96D-69636C5C186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4</a:t>
            </a:fld>
            <a:r>
              <a:rPr lang="zh-CN" altLang="en-US"/>
              <a:t>页</a:t>
            </a:r>
            <a:endParaRPr lang="zh-CN" altLang="en-US" dirty="0"/>
          </a:p>
        </p:txBody>
      </p:sp>
      <p:pic>
        <p:nvPicPr>
          <p:cNvPr id="14" name="图片 13">
            <a:extLst>
              <a:ext uri="{FF2B5EF4-FFF2-40B4-BE49-F238E27FC236}">
                <a16:creationId xmlns:a16="http://schemas.microsoft.com/office/drawing/2014/main" id="{13AE52EE-0D27-46D6-836F-D45849599E7F}"/>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5" name="文本框 14">
            <a:extLst>
              <a:ext uri="{FF2B5EF4-FFF2-40B4-BE49-F238E27FC236}">
                <a16:creationId xmlns:a16="http://schemas.microsoft.com/office/drawing/2014/main" id="{BD47F65D-5DE8-41CA-8CA8-32644AC69B89}"/>
              </a:ext>
            </a:extLst>
          </p:cNvPr>
          <p:cNvSpPr txBox="1"/>
          <p:nvPr/>
        </p:nvSpPr>
        <p:spPr>
          <a:xfrm>
            <a:off x="13589876" y="2764772"/>
            <a:ext cx="3877986"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不许有人还不会设置嵌入式</a:t>
            </a:r>
          </a:p>
        </p:txBody>
      </p:sp>
    </p:spTree>
    <p:extLst>
      <p:ext uri="{BB962C8B-B14F-4D97-AF65-F5344CB8AC3E}">
        <p14:creationId xmlns:p14="http://schemas.microsoft.com/office/powerpoint/2010/main" val="76921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公式</a:t>
            </a:r>
          </a:p>
        </p:txBody>
      </p:sp>
      <p:sp>
        <p:nvSpPr>
          <p:cNvPr id="9" name="副标题 8">
            <a:extLst>
              <a:ext uri="{FF2B5EF4-FFF2-40B4-BE49-F238E27FC236}">
                <a16:creationId xmlns:a16="http://schemas.microsoft.com/office/drawing/2014/main" id="{2CB5DA12-1F11-484E-A85A-069356D7D31C}"/>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p:txBody>
          <a:bodyPr/>
          <a:lstStyle/>
          <a:p>
            <a:r>
              <a:rPr lang="zh-CN" altLang="en-US" dirty="0"/>
              <a:t>插入非内联的公式后，</a:t>
            </a:r>
            <a:r>
              <a:rPr lang="zh-CN" altLang="en-US" dirty="0">
                <a:solidFill>
                  <a:srgbClr val="FF0000"/>
                </a:solidFill>
              </a:rPr>
              <a:t>如果本句话结束则使用英文句号，下一句缩进书写；如果本句话未结束则使用英文逗号，下一句顶格书写</a:t>
            </a:r>
            <a:r>
              <a:rPr lang="zh-CN" altLang="en-US" dirty="0"/>
              <a:t>。</a:t>
            </a:r>
          </a:p>
          <a:p>
            <a:r>
              <a:rPr lang="zh-CN" altLang="en-US" dirty="0"/>
              <a:t>善用表格为公式</a:t>
            </a:r>
            <a:r>
              <a:rPr lang="zh-CN" altLang="en-US" dirty="0">
                <a:solidFill>
                  <a:srgbClr val="FF0000"/>
                </a:solidFill>
              </a:rPr>
              <a:t>添加编号</a:t>
            </a:r>
            <a:r>
              <a:rPr lang="zh-CN" altLang="en-US" dirty="0"/>
              <a:t>（其他编号方式过于复杂，不推荐）。</a:t>
            </a:r>
            <a:endParaRPr lang="en-US" altLang="zh-CN" dirty="0"/>
          </a:p>
          <a:p>
            <a:r>
              <a:rPr lang="zh-CN" altLang="en-US" dirty="0"/>
              <a:t>插入后留意是否对齐，并在内联公式前后空一格。</a:t>
            </a:r>
          </a:p>
          <a:p>
            <a:r>
              <a:rPr lang="zh-CN" altLang="en-US" dirty="0"/>
              <a:t>自行留存所有公式的 </a:t>
            </a:r>
            <a:r>
              <a:rPr lang="en-US" altLang="zh-CN" dirty="0"/>
              <a:t>LaTeX </a:t>
            </a:r>
            <a:r>
              <a:rPr lang="zh-CN" altLang="en-US" dirty="0"/>
              <a:t>代码，方便汇总修改。</a:t>
            </a:r>
          </a:p>
        </p:txBody>
      </p:sp>
      <p:sp>
        <p:nvSpPr>
          <p:cNvPr id="10" name="灯片编号占位符 23">
            <a:extLst>
              <a:ext uri="{FF2B5EF4-FFF2-40B4-BE49-F238E27FC236}">
                <a16:creationId xmlns:a16="http://schemas.microsoft.com/office/drawing/2014/main" id="{CB752E51-0F72-45D8-BFDD-41AB81AE5AD4}"/>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5</a:t>
            </a:fld>
            <a:r>
              <a:rPr lang="zh-CN" altLang="en-US"/>
              <a:t>页</a:t>
            </a:r>
            <a:endParaRPr lang="zh-CN" altLang="en-US" dirty="0"/>
          </a:p>
        </p:txBody>
      </p:sp>
      <p:pic>
        <p:nvPicPr>
          <p:cNvPr id="3" name="图片 2">
            <a:extLst>
              <a:ext uri="{FF2B5EF4-FFF2-40B4-BE49-F238E27FC236}">
                <a16:creationId xmlns:a16="http://schemas.microsoft.com/office/drawing/2014/main" id="{EF490C81-BDE9-47E0-B788-3BC113FFA5B1}"/>
              </a:ext>
            </a:extLst>
          </p:cNvPr>
          <p:cNvPicPr>
            <a:picLocks noChangeAspect="1"/>
          </p:cNvPicPr>
          <p:nvPr/>
        </p:nvPicPr>
        <p:blipFill>
          <a:blip r:embed="rId2"/>
          <a:stretch>
            <a:fillRect/>
          </a:stretch>
        </p:blipFill>
        <p:spPr>
          <a:xfrm>
            <a:off x="4831281" y="5942003"/>
            <a:ext cx="11022140" cy="26443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122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其他重要组件</a:t>
            </a:r>
          </a:p>
        </p:txBody>
      </p:sp>
      <p:sp>
        <p:nvSpPr>
          <p:cNvPr id="9" name="副标题 8">
            <a:extLst>
              <a:ext uri="{FF2B5EF4-FFF2-40B4-BE49-F238E27FC236}">
                <a16:creationId xmlns:a16="http://schemas.microsoft.com/office/drawing/2014/main" id="{2CB5DA12-1F11-484E-A85A-069356D7D31C}"/>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10" name="灯片编号占位符 23">
            <a:extLst>
              <a:ext uri="{FF2B5EF4-FFF2-40B4-BE49-F238E27FC236}">
                <a16:creationId xmlns:a16="http://schemas.microsoft.com/office/drawing/2014/main" id="{CB752E51-0F72-45D8-BFDD-41AB81AE5AD4}"/>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6</a:t>
            </a:fld>
            <a:r>
              <a:rPr lang="zh-CN" altLang="en-US"/>
              <a:t>页</a:t>
            </a:r>
            <a:endParaRPr lang="zh-CN" altLang="en-US" dirty="0"/>
          </a:p>
        </p:txBody>
      </p:sp>
      <p:pic>
        <p:nvPicPr>
          <p:cNvPr id="12" name="图片 11">
            <a:extLst>
              <a:ext uri="{FF2B5EF4-FFF2-40B4-BE49-F238E27FC236}">
                <a16:creationId xmlns:a16="http://schemas.microsoft.com/office/drawing/2014/main" id="{1296EC0E-283C-468C-AE5B-93C20B26D6AE}"/>
              </a:ext>
            </a:extLst>
          </p:cNvPr>
          <p:cNvPicPr>
            <a:picLocks noChangeAspect="1"/>
          </p:cNvPicPr>
          <p:nvPr/>
        </p:nvPicPr>
        <p:blipFill>
          <a:blip r:embed="rId2"/>
          <a:stretch>
            <a:fillRect/>
          </a:stretch>
        </p:blipFill>
        <p:spPr>
          <a:xfrm>
            <a:off x="3715830" y="6240589"/>
            <a:ext cx="5413617" cy="1408781"/>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81A20B6F-3200-483E-9355-9F62525A63EC}"/>
              </a:ext>
            </a:extLst>
          </p:cNvPr>
          <p:cNvPicPr>
            <a:picLocks noChangeAspect="1"/>
          </p:cNvPicPr>
          <p:nvPr/>
        </p:nvPicPr>
        <p:blipFill>
          <a:blip r:embed="rId3"/>
          <a:stretch>
            <a:fillRect/>
          </a:stretch>
        </p:blipFill>
        <p:spPr>
          <a:xfrm>
            <a:off x="9454660" y="5364971"/>
            <a:ext cx="7548941" cy="3047929"/>
          </a:xfrm>
          <a:prstGeom prst="rect">
            <a:avLst/>
          </a:prstGeom>
          <a:ln>
            <a:noFill/>
          </a:ln>
          <a:effectLst>
            <a:outerShdw blurRad="190500" algn="tl" rotWithShape="0">
              <a:srgbClr val="000000">
                <a:alpha val="70000"/>
              </a:srgbClr>
            </a:outerShdw>
          </a:effectLst>
        </p:spPr>
      </p:pic>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3441281"/>
          </a:xfrm>
        </p:spPr>
        <p:txBody>
          <a:bodyPr/>
          <a:lstStyle/>
          <a:p>
            <a:r>
              <a:rPr lang="zh-CN" altLang="en-US" dirty="0"/>
              <a:t>学会做</a:t>
            </a:r>
            <a:r>
              <a:rPr lang="zh-CN" altLang="en-US" dirty="0">
                <a:solidFill>
                  <a:srgbClr val="FF0000"/>
                </a:solidFill>
              </a:rPr>
              <a:t>三线表</a:t>
            </a:r>
            <a:r>
              <a:rPr lang="zh-CN" altLang="en-US" dirty="0"/>
              <a:t>、</a:t>
            </a:r>
            <a:r>
              <a:rPr lang="zh-CN" altLang="en-US" dirty="0">
                <a:solidFill>
                  <a:srgbClr val="FF0000"/>
                </a:solidFill>
              </a:rPr>
              <a:t>算法表</a:t>
            </a:r>
            <a:r>
              <a:rPr lang="zh-CN" altLang="en-US" dirty="0"/>
              <a:t>。</a:t>
            </a:r>
            <a:endParaRPr lang="en-US" altLang="zh-CN" dirty="0"/>
          </a:p>
          <a:p>
            <a:pPr marL="180000" indent="0">
              <a:spcBef>
                <a:spcPts val="0"/>
              </a:spcBef>
              <a:buNone/>
            </a:pPr>
            <a:r>
              <a:rPr lang="zh-CN" altLang="en-US" dirty="0"/>
              <a:t>    插入表格，做必要的调整</a:t>
            </a:r>
            <a:endParaRPr lang="en-US" altLang="zh-CN" dirty="0"/>
          </a:p>
          <a:p>
            <a:pPr marL="180000" indent="0">
              <a:spcBef>
                <a:spcPts val="0"/>
              </a:spcBef>
              <a:buNone/>
            </a:pPr>
            <a:r>
              <a:rPr lang="en-US" altLang="zh-CN" dirty="0"/>
              <a:t>    </a:t>
            </a:r>
            <a:r>
              <a:rPr lang="zh-CN" altLang="en-US" dirty="0"/>
              <a:t>段落</a:t>
            </a:r>
            <a:r>
              <a:rPr lang="en-US" altLang="zh-CN" dirty="0"/>
              <a:t>-</a:t>
            </a:r>
            <a:r>
              <a:rPr lang="zh-CN" altLang="en-US" dirty="0"/>
              <a:t>边框</a:t>
            </a:r>
            <a:r>
              <a:rPr lang="en-US" altLang="zh-CN" dirty="0"/>
              <a:t>-</a:t>
            </a:r>
            <a:r>
              <a:rPr lang="zh-CN" altLang="en-US" dirty="0"/>
              <a:t>取消左右和内部</a:t>
            </a:r>
            <a:endParaRPr lang="en-US" altLang="zh-CN" dirty="0"/>
          </a:p>
          <a:p>
            <a:pPr marL="180000" indent="0">
              <a:spcBef>
                <a:spcPts val="0"/>
              </a:spcBef>
              <a:buNone/>
            </a:pPr>
            <a:r>
              <a:rPr lang="en-US" altLang="zh-CN" dirty="0"/>
              <a:t>    </a:t>
            </a:r>
            <a:r>
              <a:rPr lang="zh-CN" altLang="en-US" dirty="0"/>
              <a:t>段落</a:t>
            </a:r>
            <a:r>
              <a:rPr lang="en-US" altLang="zh-CN" dirty="0"/>
              <a:t>-</a:t>
            </a:r>
            <a:r>
              <a:rPr lang="zh-CN" altLang="en-US" dirty="0"/>
              <a:t>边框</a:t>
            </a:r>
            <a:r>
              <a:rPr lang="en-US" altLang="zh-CN" dirty="0"/>
              <a:t>-</a:t>
            </a:r>
            <a:r>
              <a:rPr lang="zh-CN" altLang="en-US" dirty="0"/>
              <a:t>边框和底纹，选 </a:t>
            </a:r>
            <a:r>
              <a:rPr lang="en-US" altLang="zh-CN" dirty="0"/>
              <a:t>1.5 </a:t>
            </a:r>
            <a:r>
              <a:rPr lang="zh-CN" altLang="en-US" dirty="0"/>
              <a:t>磅，点击上下两边</a:t>
            </a:r>
            <a:endParaRPr lang="en-US" altLang="zh-CN" dirty="0"/>
          </a:p>
          <a:p>
            <a:pPr marL="180000" indent="0">
              <a:spcBef>
                <a:spcPts val="0"/>
              </a:spcBef>
              <a:buNone/>
            </a:pPr>
            <a:r>
              <a:rPr lang="en-US" altLang="zh-CN" dirty="0"/>
              <a:t>    </a:t>
            </a:r>
            <a:r>
              <a:rPr lang="zh-CN" altLang="en-US" dirty="0"/>
              <a:t>选定第一行，段落</a:t>
            </a:r>
            <a:r>
              <a:rPr lang="en-US" altLang="zh-CN" dirty="0"/>
              <a:t>-</a:t>
            </a:r>
            <a:r>
              <a:rPr lang="zh-CN" altLang="en-US" dirty="0"/>
              <a:t>边框</a:t>
            </a:r>
            <a:r>
              <a:rPr lang="en-US" altLang="zh-CN" dirty="0"/>
              <a:t>-</a:t>
            </a:r>
            <a:r>
              <a:rPr lang="zh-CN" altLang="en-US" dirty="0"/>
              <a:t>边框和底纹，选 </a:t>
            </a:r>
            <a:r>
              <a:rPr lang="en-US" altLang="zh-CN" dirty="0"/>
              <a:t>0.5 </a:t>
            </a:r>
            <a:r>
              <a:rPr lang="zh-CN" altLang="en-US" dirty="0"/>
              <a:t>磅，点击下边</a:t>
            </a:r>
            <a:endParaRPr lang="en-US" altLang="zh-CN" dirty="0"/>
          </a:p>
        </p:txBody>
      </p:sp>
    </p:spTree>
    <p:extLst>
      <p:ext uri="{BB962C8B-B14F-4D97-AF65-F5344CB8AC3E}">
        <p14:creationId xmlns:p14="http://schemas.microsoft.com/office/powerpoint/2010/main" val="122521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其他重要组件</a:t>
            </a:r>
          </a:p>
        </p:txBody>
      </p:sp>
      <p:sp>
        <p:nvSpPr>
          <p:cNvPr id="9" name="副标题 8">
            <a:extLst>
              <a:ext uri="{FF2B5EF4-FFF2-40B4-BE49-F238E27FC236}">
                <a16:creationId xmlns:a16="http://schemas.microsoft.com/office/drawing/2014/main" id="{2CB5DA12-1F11-484E-A85A-069356D7D31C}"/>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10" name="灯片编号占位符 23">
            <a:extLst>
              <a:ext uri="{FF2B5EF4-FFF2-40B4-BE49-F238E27FC236}">
                <a16:creationId xmlns:a16="http://schemas.microsoft.com/office/drawing/2014/main" id="{CB752E51-0F72-45D8-BFDD-41AB81AE5AD4}"/>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7</a:t>
            </a:fld>
            <a:r>
              <a:rPr lang="zh-CN" altLang="en-US"/>
              <a:t>页</a:t>
            </a:r>
            <a:endParaRPr lang="zh-CN" altLang="en-US" dirty="0"/>
          </a:p>
        </p:txBody>
      </p:sp>
      <p:pic>
        <p:nvPicPr>
          <p:cNvPr id="14" name="图片 13">
            <a:extLst>
              <a:ext uri="{FF2B5EF4-FFF2-40B4-BE49-F238E27FC236}">
                <a16:creationId xmlns:a16="http://schemas.microsoft.com/office/drawing/2014/main" id="{1D5DA055-9B06-46BD-A079-B544CFF88CC6}"/>
              </a:ext>
            </a:extLst>
          </p:cNvPr>
          <p:cNvPicPr>
            <a:picLocks noChangeAspect="1"/>
          </p:cNvPicPr>
          <p:nvPr/>
        </p:nvPicPr>
        <p:blipFill>
          <a:blip r:embed="rId2"/>
          <a:stretch>
            <a:fillRect/>
          </a:stretch>
        </p:blipFill>
        <p:spPr>
          <a:xfrm>
            <a:off x="5267935" y="5311761"/>
            <a:ext cx="4736893" cy="3643085"/>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6E5A2514-5F8C-454B-8E42-904D49A97C7A}"/>
              </a:ext>
            </a:extLst>
          </p:cNvPr>
          <p:cNvPicPr>
            <a:picLocks noChangeAspect="1"/>
          </p:cNvPicPr>
          <p:nvPr/>
        </p:nvPicPr>
        <p:blipFill>
          <a:blip r:embed="rId3"/>
          <a:stretch>
            <a:fillRect/>
          </a:stretch>
        </p:blipFill>
        <p:spPr>
          <a:xfrm>
            <a:off x="10885119" y="4209133"/>
            <a:ext cx="4489904" cy="4745713"/>
          </a:xfrm>
          <a:prstGeom prst="rect">
            <a:avLst/>
          </a:prstGeom>
          <a:ln>
            <a:noFill/>
          </a:ln>
          <a:effectLst>
            <a:outerShdw blurRad="190500" algn="tl" rotWithShape="0">
              <a:srgbClr val="000000">
                <a:alpha val="70000"/>
              </a:srgbClr>
            </a:outerShdw>
          </a:effectLst>
        </p:spPr>
      </p:pic>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3441281"/>
          </a:xfrm>
        </p:spPr>
        <p:txBody>
          <a:bodyPr/>
          <a:lstStyle/>
          <a:p>
            <a:r>
              <a:rPr lang="zh-CN" altLang="en-US" dirty="0"/>
              <a:t>学会用表格控制</a:t>
            </a:r>
            <a:r>
              <a:rPr lang="zh-CN" altLang="en-US" dirty="0">
                <a:solidFill>
                  <a:srgbClr val="FF0000"/>
                </a:solidFill>
              </a:rPr>
              <a:t>图片占位</a:t>
            </a:r>
            <a:r>
              <a:rPr lang="zh-CN" altLang="en-US" dirty="0"/>
              <a:t>。</a:t>
            </a:r>
            <a:endParaRPr lang="en-US" altLang="zh-CN" dirty="0"/>
          </a:p>
          <a:p>
            <a:pPr marL="180000" indent="0">
              <a:spcBef>
                <a:spcPts val="0"/>
              </a:spcBef>
              <a:buNone/>
            </a:pPr>
            <a:r>
              <a:rPr lang="zh-CN" altLang="en-US" dirty="0"/>
              <a:t>    规划表格行数、列数并插入表格，合并部分表格，调整长宽</a:t>
            </a:r>
            <a:endParaRPr lang="en-US" altLang="zh-CN" dirty="0"/>
          </a:p>
          <a:p>
            <a:pPr marL="180000" indent="0">
              <a:spcBef>
                <a:spcPts val="0"/>
              </a:spcBef>
              <a:buNone/>
            </a:pPr>
            <a:r>
              <a:rPr lang="en-US" altLang="zh-CN" dirty="0"/>
              <a:t>    </a:t>
            </a:r>
            <a:r>
              <a:rPr lang="zh-CN" altLang="en-US" dirty="0"/>
              <a:t>水平居中格式（菜单栏）、竖直居中格式（表格属性）</a:t>
            </a:r>
            <a:endParaRPr lang="en-US" altLang="zh-CN" dirty="0"/>
          </a:p>
          <a:p>
            <a:pPr marL="180000" indent="0">
              <a:spcBef>
                <a:spcPts val="0"/>
              </a:spcBef>
              <a:buNone/>
            </a:pPr>
            <a:r>
              <a:rPr lang="en-US" altLang="zh-CN" dirty="0"/>
              <a:t>    </a:t>
            </a:r>
            <a:r>
              <a:rPr lang="zh-CN" altLang="en-US" dirty="0"/>
              <a:t>插入图片和文字，去除框线</a:t>
            </a:r>
            <a:endParaRPr lang="en-US" altLang="zh-CN" dirty="0"/>
          </a:p>
          <a:p>
            <a:pPr marL="180000" indent="0">
              <a:spcBef>
                <a:spcPts val="0"/>
              </a:spcBef>
              <a:buNone/>
            </a:pPr>
            <a:endParaRPr lang="en-US" altLang="zh-CN" dirty="0"/>
          </a:p>
        </p:txBody>
      </p:sp>
    </p:spTree>
    <p:extLst>
      <p:ext uri="{BB962C8B-B14F-4D97-AF65-F5344CB8AC3E}">
        <p14:creationId xmlns:p14="http://schemas.microsoft.com/office/powerpoint/2010/main" val="2423667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0E1DD3C5-D721-452B-97BA-D5B50A17B209}"/>
              </a:ext>
            </a:extLst>
          </p:cNvPr>
          <p:cNvSpPr>
            <a:spLocks noGrp="1"/>
          </p:cNvSpPr>
          <p:nvPr>
            <p:ph type="body" sz="quarter" idx="18"/>
          </p:nvPr>
        </p:nvSpPr>
        <p:spPr/>
        <p:txBody>
          <a:bodyPr/>
          <a:lstStyle/>
          <a:p>
            <a:r>
              <a:rPr lang="zh-CN" altLang="en-US" dirty="0"/>
              <a:t>文献引用</a:t>
            </a:r>
          </a:p>
        </p:txBody>
      </p:sp>
      <p:sp>
        <p:nvSpPr>
          <p:cNvPr id="3" name="副标题 2">
            <a:extLst>
              <a:ext uri="{FF2B5EF4-FFF2-40B4-BE49-F238E27FC236}">
                <a16:creationId xmlns:a16="http://schemas.microsoft.com/office/drawing/2014/main" id="{835419E2-5E6A-4C72-A7A0-087681378E1B}"/>
              </a:ext>
            </a:extLst>
          </p:cNvPr>
          <p:cNvSpPr>
            <a:spLocks noGrp="1"/>
          </p:cNvSpPr>
          <p:nvPr>
            <p:ph type="subTitle" idx="1"/>
          </p:nvPr>
        </p:nvSpPr>
        <p:spPr/>
        <p:txBody>
          <a:bodyPr/>
          <a:lstStyle/>
          <a:p>
            <a:endParaRPr lang="zh-CN" altLang="en-US"/>
          </a:p>
        </p:txBody>
      </p:sp>
      <p:sp>
        <p:nvSpPr>
          <p:cNvPr id="27" name="文本占位符 26">
            <a:extLst>
              <a:ext uri="{FF2B5EF4-FFF2-40B4-BE49-F238E27FC236}">
                <a16:creationId xmlns:a16="http://schemas.microsoft.com/office/drawing/2014/main" id="{9702C47A-0EEA-4E27-95F3-8D5D8E47E1DE}"/>
              </a:ext>
            </a:extLst>
          </p:cNvPr>
          <p:cNvSpPr>
            <a:spLocks noGrp="1"/>
          </p:cNvSpPr>
          <p:nvPr>
            <p:ph type="body" sz="quarter" idx="20"/>
          </p:nvPr>
        </p:nvSpPr>
        <p:spPr/>
        <p:txBody>
          <a:bodyPr/>
          <a:lstStyle/>
          <a:p>
            <a:r>
              <a:rPr lang="zh-CN" altLang="en-US" dirty="0"/>
              <a:t>排版细节</a:t>
            </a:r>
          </a:p>
        </p:txBody>
      </p:sp>
      <p:sp>
        <p:nvSpPr>
          <p:cNvPr id="11" name="文本占位符 10">
            <a:extLst>
              <a:ext uri="{FF2B5EF4-FFF2-40B4-BE49-F238E27FC236}">
                <a16:creationId xmlns:a16="http://schemas.microsoft.com/office/drawing/2014/main" id="{03FEB713-739C-4C72-A14A-C21ADD9575E1}"/>
              </a:ext>
            </a:extLst>
          </p:cNvPr>
          <p:cNvSpPr>
            <a:spLocks noGrp="1"/>
          </p:cNvSpPr>
          <p:nvPr>
            <p:ph type="body" sz="quarter" idx="22"/>
          </p:nvPr>
        </p:nvSpPr>
        <p:spPr/>
        <p:txBody>
          <a:bodyPr/>
          <a:lstStyle/>
          <a:p>
            <a:r>
              <a:rPr lang="zh-CN" altLang="en-US" dirty="0"/>
              <a:t>团队工作贴士</a:t>
            </a:r>
          </a:p>
        </p:txBody>
      </p:sp>
      <p:sp>
        <p:nvSpPr>
          <p:cNvPr id="28" name="文本占位符 27">
            <a:extLst>
              <a:ext uri="{FF2B5EF4-FFF2-40B4-BE49-F238E27FC236}">
                <a16:creationId xmlns:a16="http://schemas.microsoft.com/office/drawing/2014/main" id="{64F2A85B-1F83-4EB9-9631-96D4C4E669FE}"/>
              </a:ext>
            </a:extLst>
          </p:cNvPr>
          <p:cNvSpPr>
            <a:spLocks noGrp="1"/>
          </p:cNvSpPr>
          <p:nvPr>
            <p:ph type="body" sz="quarter" idx="23"/>
          </p:nvPr>
        </p:nvSpPr>
        <p:spPr/>
        <p:txBody>
          <a:bodyPr/>
          <a:lstStyle/>
          <a:p>
            <a:r>
              <a:rPr lang="zh-CN" altLang="en-US" dirty="0"/>
              <a:t>图文内容</a:t>
            </a:r>
          </a:p>
        </p:txBody>
      </p:sp>
      <p:sp>
        <p:nvSpPr>
          <p:cNvPr id="18" name="文本占位符 17">
            <a:extLst>
              <a:ext uri="{FF2B5EF4-FFF2-40B4-BE49-F238E27FC236}">
                <a16:creationId xmlns:a16="http://schemas.microsoft.com/office/drawing/2014/main" id="{71D38DCE-7EB6-466C-A1C4-2279886DF921}"/>
              </a:ext>
            </a:extLst>
          </p:cNvPr>
          <p:cNvSpPr>
            <a:spLocks noGrp="1"/>
          </p:cNvSpPr>
          <p:nvPr>
            <p:ph type="body" sz="quarter" idx="26"/>
          </p:nvPr>
        </p:nvSpPr>
        <p:spPr/>
        <p:txBody>
          <a:bodyPr/>
          <a:lstStyle/>
          <a:p>
            <a:r>
              <a:rPr lang="en-US" altLang="zh-CN" dirty="0"/>
              <a:t>Word </a:t>
            </a:r>
            <a:r>
              <a:rPr lang="zh-CN" altLang="en-US" dirty="0"/>
              <a:t>使用</a:t>
            </a:r>
          </a:p>
        </p:txBody>
      </p:sp>
      <p:sp>
        <p:nvSpPr>
          <p:cNvPr id="26" name="文本占位符 25">
            <a:extLst>
              <a:ext uri="{FF2B5EF4-FFF2-40B4-BE49-F238E27FC236}">
                <a16:creationId xmlns:a16="http://schemas.microsoft.com/office/drawing/2014/main" id="{CC23FC68-4103-45CB-9888-19A9A3182ABE}"/>
              </a:ext>
            </a:extLst>
          </p:cNvPr>
          <p:cNvSpPr>
            <a:spLocks noGrp="1"/>
          </p:cNvSpPr>
          <p:nvPr>
            <p:ph type="body" sz="quarter" idx="13"/>
          </p:nvPr>
        </p:nvSpPr>
        <p:spPr>
          <a:xfrm>
            <a:off x="3486836" y="1817270"/>
            <a:ext cx="12468640" cy="5257163"/>
          </a:xfrm>
        </p:spPr>
        <p:txBody>
          <a:bodyPr/>
          <a:lstStyle/>
          <a:p>
            <a:r>
              <a:rPr lang="zh-CN" altLang="en-US" dirty="0">
                <a:solidFill>
                  <a:srgbClr val="FF0000"/>
                </a:solidFill>
              </a:rPr>
              <a:t>统一文献格式</a:t>
            </a:r>
            <a:r>
              <a:rPr lang="zh-CN" altLang="en-US" dirty="0"/>
              <a:t>，包括引用标记和期刊质量。</a:t>
            </a:r>
            <a:endParaRPr lang="en-US" altLang="zh-CN" dirty="0"/>
          </a:p>
          <a:p>
            <a:r>
              <a:rPr lang="zh-CN" altLang="en-US" dirty="0"/>
              <a:t>学会交叉引用及其更新，有</a:t>
            </a:r>
            <a:r>
              <a:rPr lang="zh-CN" altLang="en-US" dirty="0">
                <a:solidFill>
                  <a:srgbClr val="FF0000"/>
                </a:solidFill>
              </a:rPr>
              <a:t>专门负责的人</a:t>
            </a:r>
            <a:r>
              <a:rPr lang="zh-CN" altLang="en-US" dirty="0"/>
              <a:t>。</a:t>
            </a:r>
          </a:p>
          <a:p>
            <a:r>
              <a:rPr lang="zh-CN" altLang="en-US" dirty="0"/>
              <a:t>核实谷歌学术导出的文献信息，避免使用无页码或期卷的文献。</a:t>
            </a:r>
          </a:p>
          <a:p>
            <a:r>
              <a:rPr lang="zh-CN" altLang="en-US" dirty="0"/>
              <a:t>避免使用 </a:t>
            </a:r>
            <a:r>
              <a:rPr lang="en-US" altLang="zh-CN" dirty="0" err="1"/>
              <a:t>arXiv</a:t>
            </a:r>
            <a:r>
              <a:rPr lang="en-US" altLang="zh-CN" dirty="0"/>
              <a:t> </a:t>
            </a:r>
            <a:r>
              <a:rPr lang="zh-CN" altLang="en-US" dirty="0"/>
              <a:t>等平台的预印版文章（正式项目申请）。</a:t>
            </a:r>
          </a:p>
          <a:p>
            <a:r>
              <a:rPr lang="zh-CN" altLang="en-US" dirty="0"/>
              <a:t>注重文献质量和时效性，优先引用</a:t>
            </a:r>
            <a:r>
              <a:rPr lang="zh-CN" altLang="en-US" dirty="0">
                <a:solidFill>
                  <a:srgbClr val="FF0000"/>
                </a:solidFill>
              </a:rPr>
              <a:t>高质量和近期文章</a:t>
            </a:r>
            <a:r>
              <a:rPr lang="zh-CN" altLang="en-US" dirty="0"/>
              <a:t>。</a:t>
            </a:r>
          </a:p>
          <a:p>
            <a:r>
              <a:rPr lang="zh-CN" altLang="en-US" dirty="0"/>
              <a:t>统一参考文献中对作者名字的引用方式。</a:t>
            </a:r>
          </a:p>
        </p:txBody>
      </p:sp>
      <p:sp>
        <p:nvSpPr>
          <p:cNvPr id="12" name="灯片编号占位符 23">
            <a:extLst>
              <a:ext uri="{FF2B5EF4-FFF2-40B4-BE49-F238E27FC236}">
                <a16:creationId xmlns:a16="http://schemas.microsoft.com/office/drawing/2014/main" id="{2EADB386-4500-4B7A-8D02-3E54CF300A48}"/>
              </a:ext>
            </a:extLst>
          </p:cNvPr>
          <p:cNvSpPr txBox="1">
            <a:spLocks/>
          </p:cNvSpPr>
          <p:nvPr/>
        </p:nvSpPr>
        <p:spPr>
          <a:xfrm>
            <a:off x="14244319" y="9112684"/>
            <a:ext cx="3095458" cy="593838"/>
          </a:xfrm>
          <a:prstGeom prst="rect">
            <a:avLst/>
          </a:prstGeom>
        </p:spPr>
        <p:txBody>
          <a:bodyPr/>
          <a:lstStyle>
            <a:defPPr>
              <a:defRPr lang="zh-CN"/>
            </a:defPPr>
            <a:lvl1pPr marL="0" algn="r" defTabSz="914400" rtl="0" eaLnBrk="1" latinLnBrk="0" hangingPunct="1">
              <a:defRPr sz="3200" kern="1200" spc="30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A867ECEF-1D72-4D43-991B-45E4FC34082C}" type="slidenum">
              <a:rPr lang="zh-CN" altLang="en-US" smtClean="0"/>
              <a:pPr/>
              <a:t>8</a:t>
            </a:fld>
            <a:r>
              <a:rPr lang="zh-CN" altLang="en-US"/>
              <a:t>页</a:t>
            </a:r>
            <a:endParaRPr lang="zh-CN" altLang="en-US" dirty="0"/>
          </a:p>
        </p:txBody>
      </p:sp>
      <p:pic>
        <p:nvPicPr>
          <p:cNvPr id="10" name="图片 9">
            <a:extLst>
              <a:ext uri="{FF2B5EF4-FFF2-40B4-BE49-F238E27FC236}">
                <a16:creationId xmlns:a16="http://schemas.microsoft.com/office/drawing/2014/main" id="{F87544E5-24A6-4AD5-B1F3-D0821880256D}"/>
              </a:ext>
            </a:extLst>
          </p:cNvPr>
          <p:cNvPicPr>
            <a:picLocks noChangeAspect="1"/>
          </p:cNvPicPr>
          <p:nvPr/>
        </p:nvPicPr>
        <p:blipFill>
          <a:blip r:embed="rId2"/>
          <a:stretch>
            <a:fillRect/>
          </a:stretch>
        </p:blipFill>
        <p:spPr>
          <a:xfrm>
            <a:off x="13612276" y="128975"/>
            <a:ext cx="3833192" cy="2621507"/>
          </a:xfrm>
          <a:prstGeom prst="rect">
            <a:avLst/>
          </a:prstGeom>
          <a:ln>
            <a:noFill/>
          </a:ln>
          <a:effectLst>
            <a:outerShdw blurRad="190500" algn="tl" rotWithShape="0">
              <a:srgbClr val="000000">
                <a:alpha val="70000"/>
              </a:srgbClr>
            </a:outerShdw>
          </a:effectLst>
        </p:spPr>
      </p:pic>
      <p:sp>
        <p:nvSpPr>
          <p:cNvPr id="13" name="文本框 12">
            <a:extLst>
              <a:ext uri="{FF2B5EF4-FFF2-40B4-BE49-F238E27FC236}">
                <a16:creationId xmlns:a16="http://schemas.microsoft.com/office/drawing/2014/main" id="{82D82AC5-71E9-42D3-8514-EAD5807511F5}"/>
              </a:ext>
            </a:extLst>
          </p:cNvPr>
          <p:cNvSpPr txBox="1"/>
          <p:nvPr/>
        </p:nvSpPr>
        <p:spPr>
          <a:xfrm>
            <a:off x="13743766" y="2764772"/>
            <a:ext cx="3570209" cy="830997"/>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已经 </a:t>
            </a:r>
            <a:r>
              <a:rPr lang="en-US" altLang="zh-CN" sz="2400" b="1" dirty="0">
                <a:latin typeface="微软雅黑" panose="020B0503020204020204" pitchFamily="34" charset="-122"/>
                <a:ea typeface="微软雅黑" panose="020B0503020204020204" pitchFamily="34" charset="-122"/>
              </a:rPr>
              <a:t>2024 </a:t>
            </a:r>
            <a:r>
              <a:rPr lang="zh-CN" altLang="en-US" sz="2400" b="1" dirty="0">
                <a:latin typeface="微软雅黑" panose="020B0503020204020204" pitchFamily="34" charset="-122"/>
                <a:ea typeface="微软雅黑" panose="020B0503020204020204" pitchFamily="34" charset="-122"/>
              </a:rPr>
              <a:t>年了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不许有人还不会调整引用</a:t>
            </a:r>
          </a:p>
        </p:txBody>
      </p:sp>
    </p:spTree>
    <p:extLst>
      <p:ext uri="{BB962C8B-B14F-4D97-AF65-F5344CB8AC3E}">
        <p14:creationId xmlns:p14="http://schemas.microsoft.com/office/powerpoint/2010/main" val="2767178791"/>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6348</TotalTime>
  <Words>2906</Words>
  <Application>Microsoft Office PowerPoint</Application>
  <PresentationFormat>自定义</PresentationFormat>
  <Paragraphs>496</Paragraphs>
  <Slides>42</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42</vt:i4>
      </vt:variant>
    </vt:vector>
  </HeadingPairs>
  <TitlesOfParts>
    <vt:vector size="55" baseType="lpstr">
      <vt:lpstr>等线</vt:lpstr>
      <vt:lpstr>等线 Light</vt:lpstr>
      <vt:lpstr>方正黑体_GBK</vt:lpstr>
      <vt:lpstr>方正小标宋_GBK</vt:lpstr>
      <vt:lpstr>黑体</vt:lpstr>
      <vt:lpstr>宋体</vt:lpstr>
      <vt:lpstr>微软雅黑</vt:lpstr>
      <vt:lpstr>Arial</vt:lpstr>
      <vt:lpstr>Calibri</vt:lpstr>
      <vt:lpstr>Times New Roman</vt:lpstr>
      <vt:lpstr>Wingdings</vt:lpstr>
      <vt:lpstr>自定义设计方案</vt:lpstr>
      <vt:lpstr>1_自定义设计方案</vt:lpstr>
      <vt:lpstr>生产资料经验分享 （团队内部资料，严禁外传）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感谢倾听！    祝你们 Office 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吕硕</dc:creator>
  <cp:lastModifiedBy>Thinkpad</cp:lastModifiedBy>
  <cp:revision>639</cp:revision>
  <dcterms:created xsi:type="dcterms:W3CDTF">2022-10-30T09:34:33Z</dcterms:created>
  <dcterms:modified xsi:type="dcterms:W3CDTF">2024-04-21T08:05:16Z</dcterms:modified>
</cp:coreProperties>
</file>